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66" r:id="rId4"/>
    <p:sldId id="261" r:id="rId5"/>
    <p:sldId id="283" r:id="rId6"/>
    <p:sldId id="284" r:id="rId7"/>
    <p:sldId id="277" r:id="rId8"/>
    <p:sldId id="278" r:id="rId9"/>
    <p:sldId id="279" r:id="rId10"/>
    <p:sldId id="280" r:id="rId11"/>
    <p:sldId id="281" r:id="rId12"/>
    <p:sldId id="258" r:id="rId13"/>
    <p:sldId id="270" r:id="rId14"/>
    <p:sldId id="271" r:id="rId15"/>
    <p:sldId id="285" r:id="rId16"/>
    <p:sldId id="263" r:id="rId17"/>
    <p:sldId id="267" r:id="rId18"/>
    <p:sldId id="292" r:id="rId19"/>
    <p:sldId id="286" r:id="rId20"/>
    <p:sldId id="268" r:id="rId21"/>
    <p:sldId id="260" r:id="rId22"/>
    <p:sldId id="287" r:id="rId23"/>
    <p:sldId id="264" r:id="rId24"/>
    <p:sldId id="288" r:id="rId25"/>
    <p:sldId id="291" r:id="rId26"/>
    <p:sldId id="289" r:id="rId27"/>
    <p:sldId id="265" r:id="rId28"/>
    <p:sldId id="269" r:id="rId29"/>
    <p:sldId id="290" r:id="rId30"/>
    <p:sldId id="273"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125" d="100"/>
          <a:sy n="125" d="100"/>
        </p:scale>
        <p:origin x="360"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AF3CD7-2F16-407F-8405-88D469CA550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DD38A12-444D-44C9-8BF1-9B29BCADA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CE0EF22-7A25-4355-915F-F76A6215CC66}"/>
              </a:ext>
            </a:extLst>
          </p:cNvPr>
          <p:cNvSpPr>
            <a:spLocks noGrp="1"/>
          </p:cNvSpPr>
          <p:nvPr>
            <p:ph type="dt" sz="half" idx="10"/>
          </p:nvPr>
        </p:nvSpPr>
        <p:spPr/>
        <p:txBody>
          <a:bodyPr/>
          <a:lstStyle/>
          <a:p>
            <a:fld id="{A97EBFA8-5764-41DC-BFEE-4F6E246E54A2}" type="datetimeFigureOut">
              <a:rPr lang="de-DE" smtClean="0"/>
              <a:t>02.10.2019</a:t>
            </a:fld>
            <a:endParaRPr lang="de-DE" dirty="0"/>
          </a:p>
        </p:txBody>
      </p:sp>
      <p:sp>
        <p:nvSpPr>
          <p:cNvPr id="5" name="Fußzeilenplatzhalter 4">
            <a:extLst>
              <a:ext uri="{FF2B5EF4-FFF2-40B4-BE49-F238E27FC236}">
                <a16:creationId xmlns:a16="http://schemas.microsoft.com/office/drawing/2014/main" id="{A007F02A-8D21-4DA7-9505-997B022BB2E2}"/>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D0FF6C4-1433-4E3C-9D55-EC6BD1567CD6}"/>
              </a:ext>
            </a:extLst>
          </p:cNvPr>
          <p:cNvSpPr>
            <a:spLocks noGrp="1"/>
          </p:cNvSpPr>
          <p:nvPr>
            <p:ph type="sldNum" sz="quarter" idx="12"/>
          </p:nvPr>
        </p:nvSpPr>
        <p:spPr/>
        <p:txBody>
          <a:bodyPr/>
          <a:lstStyle/>
          <a:p>
            <a:fld id="{9A236DCA-051B-47AF-8024-1E785C047594}" type="slidenum">
              <a:rPr lang="de-DE" smtClean="0"/>
              <a:t>‹Nr.›</a:t>
            </a:fld>
            <a:endParaRPr lang="de-DE" dirty="0"/>
          </a:p>
        </p:txBody>
      </p:sp>
    </p:spTree>
    <p:extLst>
      <p:ext uri="{BB962C8B-B14F-4D97-AF65-F5344CB8AC3E}">
        <p14:creationId xmlns:p14="http://schemas.microsoft.com/office/powerpoint/2010/main" val="3246383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E5BA41-2CA7-401F-BA05-35872F63EB8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F429FCB-8E1D-44EF-9A54-10A2E11263F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6942557-E4B1-443F-98EA-BA5CA5D7DBD4}"/>
              </a:ext>
            </a:extLst>
          </p:cNvPr>
          <p:cNvSpPr>
            <a:spLocks noGrp="1"/>
          </p:cNvSpPr>
          <p:nvPr>
            <p:ph type="dt" sz="half" idx="10"/>
          </p:nvPr>
        </p:nvSpPr>
        <p:spPr/>
        <p:txBody>
          <a:bodyPr/>
          <a:lstStyle/>
          <a:p>
            <a:fld id="{A97EBFA8-5764-41DC-BFEE-4F6E246E54A2}" type="datetimeFigureOut">
              <a:rPr lang="de-DE" smtClean="0"/>
              <a:t>02.10.2019</a:t>
            </a:fld>
            <a:endParaRPr lang="de-DE" dirty="0"/>
          </a:p>
        </p:txBody>
      </p:sp>
      <p:sp>
        <p:nvSpPr>
          <p:cNvPr id="5" name="Fußzeilenplatzhalter 4">
            <a:extLst>
              <a:ext uri="{FF2B5EF4-FFF2-40B4-BE49-F238E27FC236}">
                <a16:creationId xmlns:a16="http://schemas.microsoft.com/office/drawing/2014/main" id="{0E14323A-6E60-4696-87D0-B403117F4113}"/>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ED4EA968-2DD5-46F2-A6C5-1182FAB87E02}"/>
              </a:ext>
            </a:extLst>
          </p:cNvPr>
          <p:cNvSpPr>
            <a:spLocks noGrp="1"/>
          </p:cNvSpPr>
          <p:nvPr>
            <p:ph type="sldNum" sz="quarter" idx="12"/>
          </p:nvPr>
        </p:nvSpPr>
        <p:spPr/>
        <p:txBody>
          <a:bodyPr/>
          <a:lstStyle/>
          <a:p>
            <a:fld id="{9A236DCA-051B-47AF-8024-1E785C047594}" type="slidenum">
              <a:rPr lang="de-DE" smtClean="0"/>
              <a:t>‹Nr.›</a:t>
            </a:fld>
            <a:endParaRPr lang="de-DE" dirty="0"/>
          </a:p>
        </p:txBody>
      </p:sp>
    </p:spTree>
    <p:extLst>
      <p:ext uri="{BB962C8B-B14F-4D97-AF65-F5344CB8AC3E}">
        <p14:creationId xmlns:p14="http://schemas.microsoft.com/office/powerpoint/2010/main" val="4080558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502BC65-E79A-41A8-9AA9-66B20B2DBC29}"/>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84E4603-1B8C-4749-AC0D-590E679135B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168CA9-977E-45AF-BC2A-15660031CAE3}"/>
              </a:ext>
            </a:extLst>
          </p:cNvPr>
          <p:cNvSpPr>
            <a:spLocks noGrp="1"/>
          </p:cNvSpPr>
          <p:nvPr>
            <p:ph type="dt" sz="half" idx="10"/>
          </p:nvPr>
        </p:nvSpPr>
        <p:spPr/>
        <p:txBody>
          <a:bodyPr/>
          <a:lstStyle/>
          <a:p>
            <a:fld id="{A97EBFA8-5764-41DC-BFEE-4F6E246E54A2}" type="datetimeFigureOut">
              <a:rPr lang="de-DE" smtClean="0"/>
              <a:t>02.10.2019</a:t>
            </a:fld>
            <a:endParaRPr lang="de-DE" dirty="0"/>
          </a:p>
        </p:txBody>
      </p:sp>
      <p:sp>
        <p:nvSpPr>
          <p:cNvPr id="5" name="Fußzeilenplatzhalter 4">
            <a:extLst>
              <a:ext uri="{FF2B5EF4-FFF2-40B4-BE49-F238E27FC236}">
                <a16:creationId xmlns:a16="http://schemas.microsoft.com/office/drawing/2014/main" id="{E8437B64-2861-4B54-9513-95419F771B9D}"/>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839C0E75-F857-424B-BC75-D1B6B798409E}"/>
              </a:ext>
            </a:extLst>
          </p:cNvPr>
          <p:cNvSpPr>
            <a:spLocks noGrp="1"/>
          </p:cNvSpPr>
          <p:nvPr>
            <p:ph type="sldNum" sz="quarter" idx="12"/>
          </p:nvPr>
        </p:nvSpPr>
        <p:spPr/>
        <p:txBody>
          <a:bodyPr/>
          <a:lstStyle/>
          <a:p>
            <a:fld id="{9A236DCA-051B-47AF-8024-1E785C047594}" type="slidenum">
              <a:rPr lang="de-DE" smtClean="0"/>
              <a:t>‹Nr.›</a:t>
            </a:fld>
            <a:endParaRPr lang="de-DE" dirty="0"/>
          </a:p>
        </p:txBody>
      </p:sp>
    </p:spTree>
    <p:extLst>
      <p:ext uri="{BB962C8B-B14F-4D97-AF65-F5344CB8AC3E}">
        <p14:creationId xmlns:p14="http://schemas.microsoft.com/office/powerpoint/2010/main" val="222177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7A17D-D424-4FD9-976D-A7DA05EDD6D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67B7285-B776-4298-979B-5A44A8517FF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FBAA113-63EA-4219-B7D0-F65A45123357}"/>
              </a:ext>
            </a:extLst>
          </p:cNvPr>
          <p:cNvSpPr>
            <a:spLocks noGrp="1"/>
          </p:cNvSpPr>
          <p:nvPr>
            <p:ph type="dt" sz="half" idx="10"/>
          </p:nvPr>
        </p:nvSpPr>
        <p:spPr/>
        <p:txBody>
          <a:bodyPr/>
          <a:lstStyle/>
          <a:p>
            <a:fld id="{A97EBFA8-5764-41DC-BFEE-4F6E246E54A2}" type="datetimeFigureOut">
              <a:rPr lang="de-DE" smtClean="0"/>
              <a:t>02.10.2019</a:t>
            </a:fld>
            <a:endParaRPr lang="de-DE" dirty="0"/>
          </a:p>
        </p:txBody>
      </p:sp>
      <p:sp>
        <p:nvSpPr>
          <p:cNvPr id="5" name="Fußzeilenplatzhalter 4">
            <a:extLst>
              <a:ext uri="{FF2B5EF4-FFF2-40B4-BE49-F238E27FC236}">
                <a16:creationId xmlns:a16="http://schemas.microsoft.com/office/drawing/2014/main" id="{5EF8469C-FA12-47A0-9EBC-6D02972FD36B}"/>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6FD1C33A-A22D-44DB-9C47-CB80F40D1D38}"/>
              </a:ext>
            </a:extLst>
          </p:cNvPr>
          <p:cNvSpPr>
            <a:spLocks noGrp="1"/>
          </p:cNvSpPr>
          <p:nvPr>
            <p:ph type="sldNum" sz="quarter" idx="12"/>
          </p:nvPr>
        </p:nvSpPr>
        <p:spPr/>
        <p:txBody>
          <a:bodyPr/>
          <a:lstStyle/>
          <a:p>
            <a:fld id="{9A236DCA-051B-47AF-8024-1E785C047594}" type="slidenum">
              <a:rPr lang="de-DE" smtClean="0"/>
              <a:t>‹Nr.›</a:t>
            </a:fld>
            <a:endParaRPr lang="de-DE" dirty="0"/>
          </a:p>
        </p:txBody>
      </p:sp>
    </p:spTree>
    <p:extLst>
      <p:ext uri="{BB962C8B-B14F-4D97-AF65-F5344CB8AC3E}">
        <p14:creationId xmlns:p14="http://schemas.microsoft.com/office/powerpoint/2010/main" val="178234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33CC05-D639-4331-8ABF-330BF85431B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E9A738A-770D-44FD-93A3-73BDDF206D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8E2D303-5AA7-4936-9F66-96407E648FFD}"/>
              </a:ext>
            </a:extLst>
          </p:cNvPr>
          <p:cNvSpPr>
            <a:spLocks noGrp="1"/>
          </p:cNvSpPr>
          <p:nvPr>
            <p:ph type="dt" sz="half" idx="10"/>
          </p:nvPr>
        </p:nvSpPr>
        <p:spPr/>
        <p:txBody>
          <a:bodyPr/>
          <a:lstStyle/>
          <a:p>
            <a:fld id="{A97EBFA8-5764-41DC-BFEE-4F6E246E54A2}" type="datetimeFigureOut">
              <a:rPr lang="de-DE" smtClean="0"/>
              <a:t>02.10.2019</a:t>
            </a:fld>
            <a:endParaRPr lang="de-DE" dirty="0"/>
          </a:p>
        </p:txBody>
      </p:sp>
      <p:sp>
        <p:nvSpPr>
          <p:cNvPr id="5" name="Fußzeilenplatzhalter 4">
            <a:extLst>
              <a:ext uri="{FF2B5EF4-FFF2-40B4-BE49-F238E27FC236}">
                <a16:creationId xmlns:a16="http://schemas.microsoft.com/office/drawing/2014/main" id="{9F5C342C-EB92-42CB-8185-75D880D79505}"/>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23EA5FA8-5A6D-4CD7-A387-2C15C3684E62}"/>
              </a:ext>
            </a:extLst>
          </p:cNvPr>
          <p:cNvSpPr>
            <a:spLocks noGrp="1"/>
          </p:cNvSpPr>
          <p:nvPr>
            <p:ph type="sldNum" sz="quarter" idx="12"/>
          </p:nvPr>
        </p:nvSpPr>
        <p:spPr/>
        <p:txBody>
          <a:bodyPr/>
          <a:lstStyle/>
          <a:p>
            <a:fld id="{9A236DCA-051B-47AF-8024-1E785C047594}" type="slidenum">
              <a:rPr lang="de-DE" smtClean="0"/>
              <a:t>‹Nr.›</a:t>
            </a:fld>
            <a:endParaRPr lang="de-DE" dirty="0"/>
          </a:p>
        </p:txBody>
      </p:sp>
    </p:spTree>
    <p:extLst>
      <p:ext uri="{BB962C8B-B14F-4D97-AF65-F5344CB8AC3E}">
        <p14:creationId xmlns:p14="http://schemas.microsoft.com/office/powerpoint/2010/main" val="3629685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FC9E19-3EE1-4232-8D11-625677CDD8C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E2E3D0D-88B4-4555-9BA0-A81A2E7E43C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BC898B8-77A8-456F-99E7-31B203034E3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8AFEAFE-55A0-45BC-A826-38CCDFE8C038}"/>
              </a:ext>
            </a:extLst>
          </p:cNvPr>
          <p:cNvSpPr>
            <a:spLocks noGrp="1"/>
          </p:cNvSpPr>
          <p:nvPr>
            <p:ph type="dt" sz="half" idx="10"/>
          </p:nvPr>
        </p:nvSpPr>
        <p:spPr/>
        <p:txBody>
          <a:bodyPr/>
          <a:lstStyle/>
          <a:p>
            <a:fld id="{A97EBFA8-5764-41DC-BFEE-4F6E246E54A2}" type="datetimeFigureOut">
              <a:rPr lang="de-DE" smtClean="0"/>
              <a:t>02.10.2019</a:t>
            </a:fld>
            <a:endParaRPr lang="de-DE" dirty="0"/>
          </a:p>
        </p:txBody>
      </p:sp>
      <p:sp>
        <p:nvSpPr>
          <p:cNvPr id="6" name="Fußzeilenplatzhalter 5">
            <a:extLst>
              <a:ext uri="{FF2B5EF4-FFF2-40B4-BE49-F238E27FC236}">
                <a16:creationId xmlns:a16="http://schemas.microsoft.com/office/drawing/2014/main" id="{01E65C22-6111-4383-8957-A37814A371B4}"/>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A7F71142-CE5C-451C-91F4-124D1EC5AEB9}"/>
              </a:ext>
            </a:extLst>
          </p:cNvPr>
          <p:cNvSpPr>
            <a:spLocks noGrp="1"/>
          </p:cNvSpPr>
          <p:nvPr>
            <p:ph type="sldNum" sz="quarter" idx="12"/>
          </p:nvPr>
        </p:nvSpPr>
        <p:spPr/>
        <p:txBody>
          <a:bodyPr/>
          <a:lstStyle/>
          <a:p>
            <a:fld id="{9A236DCA-051B-47AF-8024-1E785C047594}" type="slidenum">
              <a:rPr lang="de-DE" smtClean="0"/>
              <a:t>‹Nr.›</a:t>
            </a:fld>
            <a:endParaRPr lang="de-DE" dirty="0"/>
          </a:p>
        </p:txBody>
      </p:sp>
    </p:spTree>
    <p:extLst>
      <p:ext uri="{BB962C8B-B14F-4D97-AF65-F5344CB8AC3E}">
        <p14:creationId xmlns:p14="http://schemas.microsoft.com/office/powerpoint/2010/main" val="65921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C8409-2CEC-4B94-99F0-14165397A36D}"/>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7790D60-54FF-444D-88B1-14BE399060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12C3018-D32E-45F6-B2DC-7DCBE4DF1AB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F630F9D-0607-4916-8581-694F507BC7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4E7F7A9-9FBA-408F-9FD5-C0673EE9891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CDD4525-03B2-4252-8E26-10C6DD2AC92D}"/>
              </a:ext>
            </a:extLst>
          </p:cNvPr>
          <p:cNvSpPr>
            <a:spLocks noGrp="1"/>
          </p:cNvSpPr>
          <p:nvPr>
            <p:ph type="dt" sz="half" idx="10"/>
          </p:nvPr>
        </p:nvSpPr>
        <p:spPr/>
        <p:txBody>
          <a:bodyPr/>
          <a:lstStyle/>
          <a:p>
            <a:fld id="{A97EBFA8-5764-41DC-BFEE-4F6E246E54A2}" type="datetimeFigureOut">
              <a:rPr lang="de-DE" smtClean="0"/>
              <a:t>02.10.2019</a:t>
            </a:fld>
            <a:endParaRPr lang="de-DE" dirty="0"/>
          </a:p>
        </p:txBody>
      </p:sp>
      <p:sp>
        <p:nvSpPr>
          <p:cNvPr id="8" name="Fußzeilenplatzhalter 7">
            <a:extLst>
              <a:ext uri="{FF2B5EF4-FFF2-40B4-BE49-F238E27FC236}">
                <a16:creationId xmlns:a16="http://schemas.microsoft.com/office/drawing/2014/main" id="{E12EA926-90C6-4628-8E58-9C51F975B284}"/>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9556CAE8-A264-4510-8067-C7EF9F1BA08E}"/>
              </a:ext>
            </a:extLst>
          </p:cNvPr>
          <p:cNvSpPr>
            <a:spLocks noGrp="1"/>
          </p:cNvSpPr>
          <p:nvPr>
            <p:ph type="sldNum" sz="quarter" idx="12"/>
          </p:nvPr>
        </p:nvSpPr>
        <p:spPr/>
        <p:txBody>
          <a:bodyPr/>
          <a:lstStyle/>
          <a:p>
            <a:fld id="{9A236DCA-051B-47AF-8024-1E785C047594}" type="slidenum">
              <a:rPr lang="de-DE" smtClean="0"/>
              <a:t>‹Nr.›</a:t>
            </a:fld>
            <a:endParaRPr lang="de-DE" dirty="0"/>
          </a:p>
        </p:txBody>
      </p:sp>
    </p:spTree>
    <p:extLst>
      <p:ext uri="{BB962C8B-B14F-4D97-AF65-F5344CB8AC3E}">
        <p14:creationId xmlns:p14="http://schemas.microsoft.com/office/powerpoint/2010/main" val="2680460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364CC-3FC0-45B6-AAD1-2C4D04CDBC6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B815820-A0E6-4B8A-B003-5AB720CD2E77}"/>
              </a:ext>
            </a:extLst>
          </p:cNvPr>
          <p:cNvSpPr>
            <a:spLocks noGrp="1"/>
          </p:cNvSpPr>
          <p:nvPr>
            <p:ph type="dt" sz="half" idx="10"/>
          </p:nvPr>
        </p:nvSpPr>
        <p:spPr/>
        <p:txBody>
          <a:bodyPr/>
          <a:lstStyle/>
          <a:p>
            <a:fld id="{A97EBFA8-5764-41DC-BFEE-4F6E246E54A2}" type="datetimeFigureOut">
              <a:rPr lang="de-DE" smtClean="0"/>
              <a:t>02.10.2019</a:t>
            </a:fld>
            <a:endParaRPr lang="de-DE" dirty="0"/>
          </a:p>
        </p:txBody>
      </p:sp>
      <p:sp>
        <p:nvSpPr>
          <p:cNvPr id="4" name="Fußzeilenplatzhalter 3">
            <a:extLst>
              <a:ext uri="{FF2B5EF4-FFF2-40B4-BE49-F238E27FC236}">
                <a16:creationId xmlns:a16="http://schemas.microsoft.com/office/drawing/2014/main" id="{F4569693-00F3-4D3A-95A6-8289158F951D}"/>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9B872090-6B70-4103-964B-5F15585636D7}"/>
              </a:ext>
            </a:extLst>
          </p:cNvPr>
          <p:cNvSpPr>
            <a:spLocks noGrp="1"/>
          </p:cNvSpPr>
          <p:nvPr>
            <p:ph type="sldNum" sz="quarter" idx="12"/>
          </p:nvPr>
        </p:nvSpPr>
        <p:spPr/>
        <p:txBody>
          <a:bodyPr/>
          <a:lstStyle/>
          <a:p>
            <a:fld id="{9A236DCA-051B-47AF-8024-1E785C047594}" type="slidenum">
              <a:rPr lang="de-DE" smtClean="0"/>
              <a:t>‹Nr.›</a:t>
            </a:fld>
            <a:endParaRPr lang="de-DE" dirty="0"/>
          </a:p>
        </p:txBody>
      </p:sp>
    </p:spTree>
    <p:extLst>
      <p:ext uri="{BB962C8B-B14F-4D97-AF65-F5344CB8AC3E}">
        <p14:creationId xmlns:p14="http://schemas.microsoft.com/office/powerpoint/2010/main" val="4219056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F58F206-3F08-4344-9493-6D239A4EB01A}"/>
              </a:ext>
            </a:extLst>
          </p:cNvPr>
          <p:cNvSpPr>
            <a:spLocks noGrp="1"/>
          </p:cNvSpPr>
          <p:nvPr>
            <p:ph type="dt" sz="half" idx="10"/>
          </p:nvPr>
        </p:nvSpPr>
        <p:spPr/>
        <p:txBody>
          <a:bodyPr/>
          <a:lstStyle/>
          <a:p>
            <a:fld id="{A97EBFA8-5764-41DC-BFEE-4F6E246E54A2}" type="datetimeFigureOut">
              <a:rPr lang="de-DE" smtClean="0"/>
              <a:t>02.10.2019</a:t>
            </a:fld>
            <a:endParaRPr lang="de-DE" dirty="0"/>
          </a:p>
        </p:txBody>
      </p:sp>
      <p:sp>
        <p:nvSpPr>
          <p:cNvPr id="3" name="Fußzeilenplatzhalter 2">
            <a:extLst>
              <a:ext uri="{FF2B5EF4-FFF2-40B4-BE49-F238E27FC236}">
                <a16:creationId xmlns:a16="http://schemas.microsoft.com/office/drawing/2014/main" id="{9604464F-D4C2-4343-BF28-21C4AAD0EF22}"/>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5DBAE88D-7982-4493-BC08-4C7843593DB5}"/>
              </a:ext>
            </a:extLst>
          </p:cNvPr>
          <p:cNvSpPr>
            <a:spLocks noGrp="1"/>
          </p:cNvSpPr>
          <p:nvPr>
            <p:ph type="sldNum" sz="quarter" idx="12"/>
          </p:nvPr>
        </p:nvSpPr>
        <p:spPr/>
        <p:txBody>
          <a:bodyPr/>
          <a:lstStyle/>
          <a:p>
            <a:fld id="{9A236DCA-051B-47AF-8024-1E785C047594}" type="slidenum">
              <a:rPr lang="de-DE" smtClean="0"/>
              <a:t>‹Nr.›</a:t>
            </a:fld>
            <a:endParaRPr lang="de-DE" dirty="0"/>
          </a:p>
        </p:txBody>
      </p:sp>
    </p:spTree>
    <p:extLst>
      <p:ext uri="{BB962C8B-B14F-4D97-AF65-F5344CB8AC3E}">
        <p14:creationId xmlns:p14="http://schemas.microsoft.com/office/powerpoint/2010/main" val="1731145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0C6C7D-98DA-4152-92BE-4BA695325C1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5E0E1E5-48B2-43EA-984F-328DA8DB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6055336-9F8F-4103-9AA9-5EA790CF2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0930025-A3A5-4A94-8AC9-5A547B8B3BBD}"/>
              </a:ext>
            </a:extLst>
          </p:cNvPr>
          <p:cNvSpPr>
            <a:spLocks noGrp="1"/>
          </p:cNvSpPr>
          <p:nvPr>
            <p:ph type="dt" sz="half" idx="10"/>
          </p:nvPr>
        </p:nvSpPr>
        <p:spPr/>
        <p:txBody>
          <a:bodyPr/>
          <a:lstStyle/>
          <a:p>
            <a:fld id="{A97EBFA8-5764-41DC-BFEE-4F6E246E54A2}" type="datetimeFigureOut">
              <a:rPr lang="de-DE" smtClean="0"/>
              <a:t>02.10.2019</a:t>
            </a:fld>
            <a:endParaRPr lang="de-DE" dirty="0"/>
          </a:p>
        </p:txBody>
      </p:sp>
      <p:sp>
        <p:nvSpPr>
          <p:cNvPr id="6" name="Fußzeilenplatzhalter 5">
            <a:extLst>
              <a:ext uri="{FF2B5EF4-FFF2-40B4-BE49-F238E27FC236}">
                <a16:creationId xmlns:a16="http://schemas.microsoft.com/office/drawing/2014/main" id="{3F2B3C2C-4D1C-4BB5-94C9-2D66CF0B3BD3}"/>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1615C475-9E65-4D19-935B-8B6A689D8B5F}"/>
              </a:ext>
            </a:extLst>
          </p:cNvPr>
          <p:cNvSpPr>
            <a:spLocks noGrp="1"/>
          </p:cNvSpPr>
          <p:nvPr>
            <p:ph type="sldNum" sz="quarter" idx="12"/>
          </p:nvPr>
        </p:nvSpPr>
        <p:spPr/>
        <p:txBody>
          <a:bodyPr/>
          <a:lstStyle/>
          <a:p>
            <a:fld id="{9A236DCA-051B-47AF-8024-1E785C047594}" type="slidenum">
              <a:rPr lang="de-DE" smtClean="0"/>
              <a:t>‹Nr.›</a:t>
            </a:fld>
            <a:endParaRPr lang="de-DE" dirty="0"/>
          </a:p>
        </p:txBody>
      </p:sp>
    </p:spTree>
    <p:extLst>
      <p:ext uri="{BB962C8B-B14F-4D97-AF65-F5344CB8AC3E}">
        <p14:creationId xmlns:p14="http://schemas.microsoft.com/office/powerpoint/2010/main" val="396773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EF884-CA26-4D8F-AEC6-B4C70B90092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E2CB65A-21B6-4BDB-8653-B66ED4F4AC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BED4355C-BB94-40D4-9BA9-2CFA50788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200AC59-F3EF-4B3F-A2B0-706251A75C41}"/>
              </a:ext>
            </a:extLst>
          </p:cNvPr>
          <p:cNvSpPr>
            <a:spLocks noGrp="1"/>
          </p:cNvSpPr>
          <p:nvPr>
            <p:ph type="dt" sz="half" idx="10"/>
          </p:nvPr>
        </p:nvSpPr>
        <p:spPr/>
        <p:txBody>
          <a:bodyPr/>
          <a:lstStyle/>
          <a:p>
            <a:fld id="{A97EBFA8-5764-41DC-BFEE-4F6E246E54A2}" type="datetimeFigureOut">
              <a:rPr lang="de-DE" smtClean="0"/>
              <a:t>02.10.2019</a:t>
            </a:fld>
            <a:endParaRPr lang="de-DE" dirty="0"/>
          </a:p>
        </p:txBody>
      </p:sp>
      <p:sp>
        <p:nvSpPr>
          <p:cNvPr id="6" name="Fußzeilenplatzhalter 5">
            <a:extLst>
              <a:ext uri="{FF2B5EF4-FFF2-40B4-BE49-F238E27FC236}">
                <a16:creationId xmlns:a16="http://schemas.microsoft.com/office/drawing/2014/main" id="{912D1C04-7B59-4210-85C9-4EB5ECF26A47}"/>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D9B2E177-519F-4E14-8F0F-727B73ABB7D3}"/>
              </a:ext>
            </a:extLst>
          </p:cNvPr>
          <p:cNvSpPr>
            <a:spLocks noGrp="1"/>
          </p:cNvSpPr>
          <p:nvPr>
            <p:ph type="sldNum" sz="quarter" idx="12"/>
          </p:nvPr>
        </p:nvSpPr>
        <p:spPr/>
        <p:txBody>
          <a:bodyPr/>
          <a:lstStyle/>
          <a:p>
            <a:fld id="{9A236DCA-051B-47AF-8024-1E785C047594}" type="slidenum">
              <a:rPr lang="de-DE" smtClean="0"/>
              <a:t>‹Nr.›</a:t>
            </a:fld>
            <a:endParaRPr lang="de-DE" dirty="0"/>
          </a:p>
        </p:txBody>
      </p:sp>
    </p:spTree>
    <p:extLst>
      <p:ext uri="{BB962C8B-B14F-4D97-AF65-F5344CB8AC3E}">
        <p14:creationId xmlns:p14="http://schemas.microsoft.com/office/powerpoint/2010/main" val="1686898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0821988-7835-4E2F-A4C2-1A2391AC63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5406B5C-208C-43EF-A252-E153347850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3053175-2BDD-47B9-A67F-55D88B314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7EBFA8-5764-41DC-BFEE-4F6E246E54A2}" type="datetimeFigureOut">
              <a:rPr lang="de-DE" smtClean="0"/>
              <a:t>02.10.2019</a:t>
            </a:fld>
            <a:endParaRPr lang="de-DE" dirty="0"/>
          </a:p>
        </p:txBody>
      </p:sp>
      <p:sp>
        <p:nvSpPr>
          <p:cNvPr id="5" name="Fußzeilenplatzhalter 4">
            <a:extLst>
              <a:ext uri="{FF2B5EF4-FFF2-40B4-BE49-F238E27FC236}">
                <a16:creationId xmlns:a16="http://schemas.microsoft.com/office/drawing/2014/main" id="{1E736844-65CC-4C79-8018-9CD3560D2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4AC82B93-9EA8-4810-92CA-E7536D9AAB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36DCA-051B-47AF-8024-1E785C047594}" type="slidenum">
              <a:rPr lang="de-DE" smtClean="0"/>
              <a:t>‹Nr.›</a:t>
            </a:fld>
            <a:endParaRPr lang="de-DE" dirty="0"/>
          </a:p>
        </p:txBody>
      </p:sp>
    </p:spTree>
    <p:extLst>
      <p:ext uri="{BB962C8B-B14F-4D97-AF65-F5344CB8AC3E}">
        <p14:creationId xmlns:p14="http://schemas.microsoft.com/office/powerpoint/2010/main" val="2798533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3.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png"/><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4.mp4"/><Relationship Id="rId1" Type="http://schemas.microsoft.com/office/2007/relationships/media" Target="../media/media24.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3F28C-8ADF-4717-A3AA-4387585CE141}"/>
              </a:ext>
            </a:extLst>
          </p:cNvPr>
          <p:cNvSpPr>
            <a:spLocks noGrp="1"/>
          </p:cNvSpPr>
          <p:nvPr>
            <p:ph type="ctrTitle"/>
          </p:nvPr>
        </p:nvSpPr>
        <p:spPr/>
        <p:txBody>
          <a:bodyPr>
            <a:normAutofit fontScale="90000"/>
          </a:bodyPr>
          <a:lstStyle/>
          <a:p>
            <a:r>
              <a:rPr lang="de-DE" dirty="0"/>
              <a:t>Unterstützte Kommunikation- von der DDR bis Heute</a:t>
            </a:r>
          </a:p>
        </p:txBody>
      </p:sp>
      <p:sp>
        <p:nvSpPr>
          <p:cNvPr id="3" name="Untertitel 2">
            <a:extLst>
              <a:ext uri="{FF2B5EF4-FFF2-40B4-BE49-F238E27FC236}">
                <a16:creationId xmlns:a16="http://schemas.microsoft.com/office/drawing/2014/main" id="{BB3DEA90-6769-459F-83C9-9DE73A20E109}"/>
              </a:ext>
            </a:extLst>
          </p:cNvPr>
          <p:cNvSpPr>
            <a:spLocks noGrp="1"/>
          </p:cNvSpPr>
          <p:nvPr>
            <p:ph type="subTitle" idx="1"/>
          </p:nvPr>
        </p:nvSpPr>
        <p:spPr>
          <a:xfrm>
            <a:off x="1524000" y="3602038"/>
            <a:ext cx="9144000" cy="3048698"/>
          </a:xfrm>
        </p:spPr>
        <p:txBody>
          <a:bodyPr/>
          <a:lstStyle/>
          <a:p>
            <a:r>
              <a:rPr lang="de-DE" dirty="0"/>
              <a:t>von meiner Geburt bis heute</a:t>
            </a:r>
          </a:p>
          <a:p>
            <a:pPr algn="l"/>
            <a:endParaRPr lang="de-DE" dirty="0"/>
          </a:p>
        </p:txBody>
      </p:sp>
      <p:pic>
        <p:nvPicPr>
          <p:cNvPr id="4" name="follie1">
            <a:hlinkClick r:id="" action="ppaction://media"/>
            <a:extLst>
              <a:ext uri="{FF2B5EF4-FFF2-40B4-BE49-F238E27FC236}">
                <a16:creationId xmlns:a16="http://schemas.microsoft.com/office/drawing/2014/main" id="{2C3E6A07-B5B8-4CA4-85A5-BFA05FF744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80965" y="5365941"/>
            <a:ext cx="915035" cy="915035"/>
          </a:xfrm>
          <a:prstGeom prst="rect">
            <a:avLst/>
          </a:prstGeom>
        </p:spPr>
      </p:pic>
    </p:spTree>
    <p:extLst>
      <p:ext uri="{BB962C8B-B14F-4D97-AF65-F5344CB8AC3E}">
        <p14:creationId xmlns:p14="http://schemas.microsoft.com/office/powerpoint/2010/main" val="22297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A415F-7F09-4941-9157-6CD9DD3699C8}"/>
              </a:ext>
            </a:extLst>
          </p:cNvPr>
          <p:cNvSpPr>
            <a:spLocks noGrp="1"/>
          </p:cNvSpPr>
          <p:nvPr>
            <p:ph type="title"/>
          </p:nvPr>
        </p:nvSpPr>
        <p:spPr/>
        <p:txBody>
          <a:bodyPr/>
          <a:lstStyle/>
          <a:p>
            <a:r>
              <a:rPr lang="de-DE" dirty="0"/>
              <a:t>Programmierbare Tastatur</a:t>
            </a:r>
          </a:p>
        </p:txBody>
      </p:sp>
      <p:pic>
        <p:nvPicPr>
          <p:cNvPr id="9" name="Inhaltsplatzhalter 8">
            <a:extLst>
              <a:ext uri="{FF2B5EF4-FFF2-40B4-BE49-F238E27FC236}">
                <a16:creationId xmlns:a16="http://schemas.microsoft.com/office/drawing/2014/main" id="{1FD29755-CC0B-4E61-9DF7-082C5E769D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98832"/>
            <a:ext cx="10515600" cy="3804924"/>
          </a:xfrm>
        </p:spPr>
      </p:pic>
    </p:spTree>
    <p:extLst>
      <p:ext uri="{BB962C8B-B14F-4D97-AF65-F5344CB8AC3E}">
        <p14:creationId xmlns:p14="http://schemas.microsoft.com/office/powerpoint/2010/main" val="709309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E116FE-5DED-47DC-AF29-B0BFC28B0253}"/>
              </a:ext>
            </a:extLst>
          </p:cNvPr>
          <p:cNvSpPr>
            <a:spLocks noGrp="1"/>
          </p:cNvSpPr>
          <p:nvPr>
            <p:ph idx="1"/>
          </p:nvPr>
        </p:nvSpPr>
        <p:spPr/>
        <p:txBody>
          <a:bodyPr/>
          <a:lstStyle/>
          <a:p>
            <a:r>
              <a:rPr lang="de-DE" dirty="0"/>
              <a:t>Über das Internet kann ich mich mit vielen Menschen verbinden und kommunizieren</a:t>
            </a:r>
          </a:p>
          <a:p>
            <a:endParaRPr lang="de-DE" dirty="0"/>
          </a:p>
        </p:txBody>
      </p:sp>
      <p:pic>
        <p:nvPicPr>
          <p:cNvPr id="4" name="Grafik 3">
            <a:extLst>
              <a:ext uri="{FF2B5EF4-FFF2-40B4-BE49-F238E27FC236}">
                <a16:creationId xmlns:a16="http://schemas.microsoft.com/office/drawing/2014/main" id="{F802C394-5244-4138-B2B0-F9E73A614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373" y="3322700"/>
            <a:ext cx="5483550" cy="2724531"/>
          </a:xfrm>
          <a:prstGeom prst="rect">
            <a:avLst/>
          </a:prstGeom>
        </p:spPr>
      </p:pic>
      <p:pic>
        <p:nvPicPr>
          <p:cNvPr id="6" name="Grafik 5">
            <a:extLst>
              <a:ext uri="{FF2B5EF4-FFF2-40B4-BE49-F238E27FC236}">
                <a16:creationId xmlns:a16="http://schemas.microsoft.com/office/drawing/2014/main" id="{E72B8BD5-50CD-4AD0-B2DD-182854D98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24" y="3531108"/>
            <a:ext cx="2932176" cy="2199132"/>
          </a:xfrm>
          <a:prstGeom prst="rect">
            <a:avLst/>
          </a:prstGeom>
        </p:spPr>
      </p:pic>
      <p:pic>
        <p:nvPicPr>
          <p:cNvPr id="8" name="Grafik 7">
            <a:extLst>
              <a:ext uri="{FF2B5EF4-FFF2-40B4-BE49-F238E27FC236}">
                <a16:creationId xmlns:a16="http://schemas.microsoft.com/office/drawing/2014/main" id="{E8B859BE-9545-4967-B46A-9D1DBBD3C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229" y="3552253"/>
            <a:ext cx="2143125" cy="2143125"/>
          </a:xfrm>
          <a:prstGeom prst="rect">
            <a:avLst/>
          </a:prstGeom>
        </p:spPr>
      </p:pic>
    </p:spTree>
    <p:extLst>
      <p:ext uri="{BB962C8B-B14F-4D97-AF65-F5344CB8AC3E}">
        <p14:creationId xmlns:p14="http://schemas.microsoft.com/office/powerpoint/2010/main" val="1272604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D47D2-FA8A-4C62-9A10-410792136D49}"/>
              </a:ext>
            </a:extLst>
          </p:cNvPr>
          <p:cNvSpPr>
            <a:spLocks noGrp="1"/>
          </p:cNvSpPr>
          <p:nvPr>
            <p:ph type="title"/>
          </p:nvPr>
        </p:nvSpPr>
        <p:spPr/>
        <p:txBody>
          <a:bodyPr/>
          <a:lstStyle/>
          <a:p>
            <a:r>
              <a:rPr lang="de-DE" b="1" dirty="0"/>
              <a:t>1973 bis 1978</a:t>
            </a:r>
            <a:br>
              <a:rPr lang="de-DE" b="1" dirty="0"/>
            </a:br>
            <a:r>
              <a:rPr lang="de-DE" b="1" dirty="0"/>
              <a:t>Kindergarten</a:t>
            </a:r>
          </a:p>
        </p:txBody>
      </p:sp>
      <p:sp>
        <p:nvSpPr>
          <p:cNvPr id="3" name="Inhaltsplatzhalter 2">
            <a:extLst>
              <a:ext uri="{FF2B5EF4-FFF2-40B4-BE49-F238E27FC236}">
                <a16:creationId xmlns:a16="http://schemas.microsoft.com/office/drawing/2014/main" id="{79FF89E2-468A-413A-B3A0-6F982E68644B}"/>
              </a:ext>
            </a:extLst>
          </p:cNvPr>
          <p:cNvSpPr>
            <a:spLocks noGrp="1"/>
          </p:cNvSpPr>
          <p:nvPr>
            <p:ph idx="1"/>
          </p:nvPr>
        </p:nvSpPr>
        <p:spPr>
          <a:xfrm>
            <a:off x="838200" y="1825625"/>
            <a:ext cx="10515600" cy="4888326"/>
          </a:xfrm>
        </p:spPr>
        <p:txBody>
          <a:bodyPr>
            <a:normAutofit/>
          </a:bodyPr>
          <a:lstStyle/>
          <a:p>
            <a:r>
              <a:rPr lang="de-DE" dirty="0"/>
              <a:t>Im Jahre 1973 kam ich in den Kindergarten für Körperbehinderte. Dort hatte ich zwei mal pro Woche Physiotherapie und Logopädie. An unterstützte Kommunikation dachte damals noch niemand.</a:t>
            </a:r>
          </a:p>
          <a:p>
            <a:r>
              <a:rPr lang="de-DE" dirty="0"/>
              <a:t>Im Kindergarten hatte fast jedes Kind ein Dreirad, dieses Dreirad </a:t>
            </a:r>
            <a:r>
              <a:rPr lang="de-DE" dirty="0" err="1"/>
              <a:t>hiess</a:t>
            </a:r>
            <a:r>
              <a:rPr lang="de-DE" dirty="0"/>
              <a:t> Liliput.  </a:t>
            </a:r>
          </a:p>
          <a:p>
            <a:endParaRPr lang="de-DE" dirty="0"/>
          </a:p>
          <a:p>
            <a:endParaRPr lang="de-DE" dirty="0"/>
          </a:p>
          <a:p>
            <a:endParaRPr lang="de-DE" dirty="0"/>
          </a:p>
        </p:txBody>
      </p:sp>
      <p:pic>
        <p:nvPicPr>
          <p:cNvPr id="4" name="follie12">
            <a:hlinkClick r:id="" action="ppaction://media"/>
            <a:extLst>
              <a:ext uri="{FF2B5EF4-FFF2-40B4-BE49-F238E27FC236}">
                <a16:creationId xmlns:a16="http://schemas.microsoft.com/office/drawing/2014/main" id="{AFF732FC-6125-44F2-A432-EEBB76EFF9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5641213"/>
            <a:ext cx="487363" cy="487363"/>
          </a:xfrm>
          <a:prstGeom prst="rect">
            <a:avLst/>
          </a:prstGeom>
        </p:spPr>
      </p:pic>
    </p:spTree>
    <p:extLst>
      <p:ext uri="{BB962C8B-B14F-4D97-AF65-F5344CB8AC3E}">
        <p14:creationId xmlns:p14="http://schemas.microsoft.com/office/powerpoint/2010/main" val="218748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47C7A7F-08F8-4F66-A76D-36CAF1A0BD4C}"/>
              </a:ext>
            </a:extLst>
          </p:cNvPr>
          <p:cNvPicPr>
            <a:picLocks noChangeAspect="1"/>
          </p:cNvPicPr>
          <p:nvPr/>
        </p:nvPicPr>
        <p:blipFill>
          <a:blip r:embed="rId2"/>
          <a:stretch>
            <a:fillRect/>
          </a:stretch>
        </p:blipFill>
        <p:spPr>
          <a:xfrm>
            <a:off x="3755421" y="601739"/>
            <a:ext cx="4171950" cy="5562598"/>
          </a:xfrm>
          <a:prstGeom prst="rect">
            <a:avLst/>
          </a:prstGeom>
        </p:spPr>
      </p:pic>
    </p:spTree>
    <p:extLst>
      <p:ext uri="{BB962C8B-B14F-4D97-AF65-F5344CB8AC3E}">
        <p14:creationId xmlns:p14="http://schemas.microsoft.com/office/powerpoint/2010/main" val="288272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A4BA364-23A9-4C91-AE06-6905B454A908}"/>
              </a:ext>
            </a:extLst>
          </p:cNvPr>
          <p:cNvSpPr/>
          <p:nvPr/>
        </p:nvSpPr>
        <p:spPr>
          <a:xfrm>
            <a:off x="277707" y="399627"/>
            <a:ext cx="11426613" cy="1643527"/>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de-DE" sz="2800" dirty="0">
                <a:solidFill>
                  <a:prstClr val="black"/>
                </a:solidFill>
              </a:rPr>
              <a:t>Da in der DDR sehr auf Sicherheit geachtet wurde, hat man mir die  Füße auf den Pedalen festgeschnallt. Wenn das Liliput mal ins Kippen kam, konnte ich mich nicht abstützen. Meine Eltern waren sehr wütend auf die Erzieher im Kindergarten. </a:t>
            </a:r>
          </a:p>
        </p:txBody>
      </p:sp>
      <p:pic>
        <p:nvPicPr>
          <p:cNvPr id="3" name="follie14">
            <a:hlinkClick r:id="" action="ppaction://media"/>
            <a:extLst>
              <a:ext uri="{FF2B5EF4-FFF2-40B4-BE49-F238E27FC236}">
                <a16:creationId xmlns:a16="http://schemas.microsoft.com/office/drawing/2014/main" id="{94447EF9-5A37-4352-9F94-C0877F492F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5842381"/>
            <a:ext cx="487363" cy="487363"/>
          </a:xfrm>
          <a:prstGeom prst="rect">
            <a:avLst/>
          </a:prstGeom>
        </p:spPr>
      </p:pic>
    </p:spTree>
    <p:extLst>
      <p:ext uri="{BB962C8B-B14F-4D97-AF65-F5344CB8AC3E}">
        <p14:creationId xmlns:p14="http://schemas.microsoft.com/office/powerpoint/2010/main" val="410659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81C15AB-0040-4852-9F21-A040FE5D1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497" y="682160"/>
            <a:ext cx="3848100" cy="4762500"/>
          </a:xfrm>
          <a:prstGeom prst="rect">
            <a:avLst/>
          </a:prstGeom>
        </p:spPr>
      </p:pic>
    </p:spTree>
    <p:extLst>
      <p:ext uri="{BB962C8B-B14F-4D97-AF65-F5344CB8AC3E}">
        <p14:creationId xmlns:p14="http://schemas.microsoft.com/office/powerpoint/2010/main" val="684709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460257-FF92-4298-9934-EAB30591C6DF}"/>
              </a:ext>
            </a:extLst>
          </p:cNvPr>
          <p:cNvSpPr>
            <a:spLocks noGrp="1"/>
          </p:cNvSpPr>
          <p:nvPr>
            <p:ph type="title"/>
          </p:nvPr>
        </p:nvSpPr>
        <p:spPr/>
        <p:txBody>
          <a:bodyPr>
            <a:normAutofit fontScale="90000"/>
          </a:bodyPr>
          <a:lstStyle/>
          <a:p>
            <a:r>
              <a:rPr lang="de-DE" dirty="0"/>
              <a:t>1978 </a:t>
            </a:r>
            <a:br>
              <a:rPr lang="de-DE" dirty="0"/>
            </a:br>
            <a:r>
              <a:rPr lang="de-DE" dirty="0"/>
              <a:t>Einschulung in eine Schule für Körperbehinderte</a:t>
            </a:r>
          </a:p>
        </p:txBody>
      </p:sp>
      <p:sp>
        <p:nvSpPr>
          <p:cNvPr id="3" name="Inhaltsplatzhalter 2">
            <a:extLst>
              <a:ext uri="{FF2B5EF4-FFF2-40B4-BE49-F238E27FC236}">
                <a16:creationId xmlns:a16="http://schemas.microsoft.com/office/drawing/2014/main" id="{05999FAA-6C67-43F8-AADB-34F403CE77F1}"/>
              </a:ext>
            </a:extLst>
          </p:cNvPr>
          <p:cNvSpPr>
            <a:spLocks noGrp="1"/>
          </p:cNvSpPr>
          <p:nvPr>
            <p:ph idx="1"/>
          </p:nvPr>
        </p:nvSpPr>
        <p:spPr/>
        <p:txBody>
          <a:bodyPr>
            <a:normAutofit/>
          </a:bodyPr>
          <a:lstStyle/>
          <a:p>
            <a:r>
              <a:rPr lang="de-DE" sz="2600" dirty="0"/>
              <a:t>Ich musste von Anfang an alles mit der Hand schreiben. Das fiel mir durch die Spastik sehr schwer. Ich konnte meine eigene Handschrift kaum lesen. Eine elektrische Schreibmaschine gab es für mich nicht, dafür war angeblich kein Geld da.</a:t>
            </a:r>
          </a:p>
          <a:p>
            <a:r>
              <a:rPr lang="de-DE" sz="2600" dirty="0"/>
              <a:t>Darum musste ich die 2. und 4. Klasse wiederholen. In der 4. Klasse bekam ich dann eine mechanische Schreibmaschine,  mit der ich auch nicht wirklich klar kam, weil ich die Buchstabentasten nicht traf. </a:t>
            </a:r>
          </a:p>
          <a:p>
            <a:endParaRPr lang="de-DE" dirty="0"/>
          </a:p>
          <a:p>
            <a:endParaRPr lang="de-DE" dirty="0"/>
          </a:p>
          <a:p>
            <a:endParaRPr lang="de-DE" dirty="0"/>
          </a:p>
        </p:txBody>
      </p:sp>
      <p:pic>
        <p:nvPicPr>
          <p:cNvPr id="4" name="follie16">
            <a:hlinkClick r:id="" action="ppaction://media"/>
            <a:extLst>
              <a:ext uri="{FF2B5EF4-FFF2-40B4-BE49-F238E27FC236}">
                <a16:creationId xmlns:a16="http://schemas.microsoft.com/office/drawing/2014/main" id="{1542F709-9C4A-4657-86BD-975482B2EB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45429" y="5817997"/>
            <a:ext cx="487363" cy="487363"/>
          </a:xfrm>
          <a:prstGeom prst="rect">
            <a:avLst/>
          </a:prstGeom>
        </p:spPr>
      </p:pic>
    </p:spTree>
    <p:extLst>
      <p:ext uri="{BB962C8B-B14F-4D97-AF65-F5344CB8AC3E}">
        <p14:creationId xmlns:p14="http://schemas.microsoft.com/office/powerpoint/2010/main" val="299965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AC282C9-E1A6-4683-8175-BF54E3C3A15B}"/>
              </a:ext>
            </a:extLst>
          </p:cNvPr>
          <p:cNvSpPr/>
          <p:nvPr/>
        </p:nvSpPr>
        <p:spPr>
          <a:xfrm>
            <a:off x="384048" y="597407"/>
            <a:ext cx="11515344" cy="4524315"/>
          </a:xfrm>
          <a:prstGeom prst="rect">
            <a:avLst/>
          </a:prstGeom>
        </p:spPr>
        <p:txBody>
          <a:bodyPr wrap="square">
            <a:spAutoFit/>
          </a:bodyPr>
          <a:lstStyle/>
          <a:p>
            <a:r>
              <a:rPr lang="de-DE" sz="3200" dirty="0"/>
              <a:t>Im Bereich unterstützte Kommunikation lag die DDR weit </a:t>
            </a:r>
            <a:r>
              <a:rPr lang="de-DE" sz="3200" dirty="0" err="1"/>
              <a:t>weit</a:t>
            </a:r>
            <a:r>
              <a:rPr lang="de-DE" sz="3200" dirty="0"/>
              <a:t> zurück. Die 7. Klasse musste ich, trotzdem ich in die 8. Klasse versetzt werden hätte können, auch wiederholen, weil die meisten Schüler in meiner Klasse sitzen geblieben sind. Die Schulleitung war der Ansicht für drei oder vier versetzte Schüler lohne es sich nicht, eine 8. Klasse zu eröffnen. Zu DDR-Zeiten durfte man nur zehn Jahre zur Schule gehen.</a:t>
            </a:r>
          </a:p>
          <a:p>
            <a:r>
              <a:rPr lang="de-DE" sz="3200" dirty="0"/>
              <a:t>Nach der Schule kam ich in eine Werkstatt für behinderte Menschen.</a:t>
            </a:r>
          </a:p>
        </p:txBody>
      </p:sp>
      <p:pic>
        <p:nvPicPr>
          <p:cNvPr id="3" name="follie17">
            <a:hlinkClick r:id="" action="ppaction://media"/>
            <a:extLst>
              <a:ext uri="{FF2B5EF4-FFF2-40B4-BE49-F238E27FC236}">
                <a16:creationId xmlns:a16="http://schemas.microsoft.com/office/drawing/2014/main" id="{14C1D5F1-237F-4D94-830F-300B3EE68F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5872861"/>
            <a:ext cx="487363" cy="487363"/>
          </a:xfrm>
          <a:prstGeom prst="rect">
            <a:avLst/>
          </a:prstGeom>
        </p:spPr>
      </p:pic>
    </p:spTree>
    <p:extLst>
      <p:ext uri="{BB962C8B-B14F-4D97-AF65-F5344CB8AC3E}">
        <p14:creationId xmlns:p14="http://schemas.microsoft.com/office/powerpoint/2010/main" val="42316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96BA9-F052-4923-B278-96DE5402CFB0}"/>
              </a:ext>
            </a:extLst>
          </p:cNvPr>
          <p:cNvSpPr>
            <a:spLocks noGrp="1"/>
          </p:cNvSpPr>
          <p:nvPr>
            <p:ph type="title"/>
          </p:nvPr>
        </p:nvSpPr>
        <p:spPr/>
        <p:txBody>
          <a:bodyPr>
            <a:normAutofit fontScale="90000"/>
          </a:bodyPr>
          <a:lstStyle/>
          <a:p>
            <a:r>
              <a:rPr lang="de-DE" dirty="0"/>
              <a:t>1988 bis 1995</a:t>
            </a:r>
            <a:br>
              <a:rPr lang="de-DE" dirty="0"/>
            </a:br>
            <a:r>
              <a:rPr lang="de-DE" dirty="0"/>
              <a:t>Arbeiten in einer Werkstatt für Menschen mit Behinderung</a:t>
            </a:r>
          </a:p>
        </p:txBody>
      </p:sp>
      <p:sp>
        <p:nvSpPr>
          <p:cNvPr id="3" name="Inhaltsplatzhalter 2">
            <a:extLst>
              <a:ext uri="{FF2B5EF4-FFF2-40B4-BE49-F238E27FC236}">
                <a16:creationId xmlns:a16="http://schemas.microsoft.com/office/drawing/2014/main" id="{90C067CE-7920-40F1-ACEC-BE9CA52BCF56}"/>
              </a:ext>
            </a:extLst>
          </p:cNvPr>
          <p:cNvSpPr>
            <a:spLocks noGrp="1"/>
          </p:cNvSpPr>
          <p:nvPr>
            <p:ph idx="1"/>
          </p:nvPr>
        </p:nvSpPr>
        <p:spPr/>
        <p:txBody>
          <a:bodyPr/>
          <a:lstStyle/>
          <a:p>
            <a:r>
              <a:rPr lang="de-DE" dirty="0"/>
              <a:t>Nach der Schulzeit bin ich in eine Werkstatt für behinderte Menschen gegangen und habe in der Steckerproduktion gearbeitet. Dort entwickelte ich gemeinsam mit anderen Menschen mein eigenes Hilfsmittel. Dieses bestand aus einem Tisch einer Standbohrmaschine und einem eingebauten Elektroschrauber.</a:t>
            </a:r>
          </a:p>
          <a:p>
            <a:endParaRPr lang="de-DE" dirty="0"/>
          </a:p>
        </p:txBody>
      </p:sp>
      <p:pic>
        <p:nvPicPr>
          <p:cNvPr id="5" name="Grafik 4">
            <a:extLst>
              <a:ext uri="{FF2B5EF4-FFF2-40B4-BE49-F238E27FC236}">
                <a16:creationId xmlns:a16="http://schemas.microsoft.com/office/drawing/2014/main" id="{A73C8302-6A60-480E-86C1-3333AA713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555" y="3818790"/>
            <a:ext cx="3288889" cy="2463492"/>
          </a:xfrm>
          <a:prstGeom prst="rect">
            <a:avLst/>
          </a:prstGeom>
        </p:spPr>
      </p:pic>
      <p:pic>
        <p:nvPicPr>
          <p:cNvPr id="6" name="follie18">
            <a:hlinkClick r:id="" action="ppaction://media"/>
            <a:extLst>
              <a:ext uri="{FF2B5EF4-FFF2-40B4-BE49-F238E27FC236}">
                <a16:creationId xmlns:a16="http://schemas.microsoft.com/office/drawing/2014/main" id="{212C3DE0-4C80-4DD3-A653-2D22646ECB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6074029"/>
            <a:ext cx="487363" cy="487363"/>
          </a:xfrm>
          <a:prstGeom prst="rect">
            <a:avLst/>
          </a:prstGeom>
        </p:spPr>
      </p:pic>
    </p:spTree>
    <p:extLst>
      <p:ext uri="{BB962C8B-B14F-4D97-AF65-F5344CB8AC3E}">
        <p14:creationId xmlns:p14="http://schemas.microsoft.com/office/powerpoint/2010/main" val="281662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717F853-AC85-4EE4-8C1A-9C732A208596}"/>
              </a:ext>
            </a:extLst>
          </p:cNvPr>
          <p:cNvSpPr/>
          <p:nvPr/>
        </p:nvSpPr>
        <p:spPr>
          <a:xfrm>
            <a:off x="944880" y="737616"/>
            <a:ext cx="10357104" cy="3108543"/>
          </a:xfrm>
          <a:prstGeom prst="rect">
            <a:avLst/>
          </a:prstGeom>
        </p:spPr>
        <p:txBody>
          <a:bodyPr wrap="square">
            <a:spAutoFit/>
          </a:bodyPr>
          <a:lstStyle/>
          <a:p>
            <a:r>
              <a:rPr lang="de-DE" sz="2800" dirty="0"/>
              <a:t>Nach der Wende bot mir der Produktionsleiter meiner Werkstatt einen PC-Arbeitsplatz an.  Ich ergriff diese Chance und machte mich mit dem Betriebssystem CPM vertraut und erlernte die Programmiersprache Basic. Ich erstellte mit Basic eine Inventurliste. Die folgenden Jahre arbeitete ich auch zu Hause am PC, damals noch mit MSDOS, 64kB Arbeitsspeicher und einer Festplatte mit ganzen 10 MB Kapazität.</a:t>
            </a:r>
          </a:p>
        </p:txBody>
      </p:sp>
      <p:pic>
        <p:nvPicPr>
          <p:cNvPr id="5" name="follie19">
            <a:hlinkClick r:id="" action="ppaction://media"/>
            <a:extLst>
              <a:ext uri="{FF2B5EF4-FFF2-40B4-BE49-F238E27FC236}">
                <a16:creationId xmlns:a16="http://schemas.microsoft.com/office/drawing/2014/main" id="{2347D222-F9D7-4F70-B00D-79F8B7B66D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5933821"/>
            <a:ext cx="487363" cy="487363"/>
          </a:xfrm>
          <a:prstGeom prst="rect">
            <a:avLst/>
          </a:prstGeom>
        </p:spPr>
      </p:pic>
      <p:pic>
        <p:nvPicPr>
          <p:cNvPr id="7" name="Grafik 6">
            <a:extLst>
              <a:ext uri="{FF2B5EF4-FFF2-40B4-BE49-F238E27FC236}">
                <a16:creationId xmlns:a16="http://schemas.microsoft.com/office/drawing/2014/main" id="{C141C89C-1E53-43BD-A8EA-8500BC958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5552" y="3565930"/>
            <a:ext cx="3317748" cy="2400340"/>
          </a:xfrm>
          <a:prstGeom prst="rect">
            <a:avLst/>
          </a:prstGeom>
        </p:spPr>
      </p:pic>
    </p:spTree>
    <p:extLst>
      <p:ext uri="{BB962C8B-B14F-4D97-AF65-F5344CB8AC3E}">
        <p14:creationId xmlns:p14="http://schemas.microsoft.com/office/powerpoint/2010/main" val="166370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chtzeit-MRT-Film_ Sprechen">
            <a:hlinkClick r:id="" action="ppaction://media"/>
            <a:extLst>
              <a:ext uri="{FF2B5EF4-FFF2-40B4-BE49-F238E27FC236}">
                <a16:creationId xmlns:a16="http://schemas.microsoft.com/office/drawing/2014/main" id="{73545817-E226-4D71-98BC-D6B3EC29A5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348894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erkstatt">
            <a:hlinkClick r:id="" action="ppaction://media"/>
            <a:extLst>
              <a:ext uri="{FF2B5EF4-FFF2-40B4-BE49-F238E27FC236}">
                <a16:creationId xmlns:a16="http://schemas.microsoft.com/office/drawing/2014/main" id="{75620027-53AD-4475-996B-49754DB7C1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8640" y="192024"/>
            <a:ext cx="11078464" cy="5977128"/>
          </a:xfrm>
          <a:prstGeom prst="rect">
            <a:avLst/>
          </a:prstGeom>
        </p:spPr>
      </p:pic>
    </p:spTree>
    <p:extLst>
      <p:ext uri="{BB962C8B-B14F-4D97-AF65-F5344CB8AC3E}">
        <p14:creationId xmlns:p14="http://schemas.microsoft.com/office/powerpoint/2010/main" val="120496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878">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A513CC-68F4-4271-B666-C5117CD75600}"/>
              </a:ext>
            </a:extLst>
          </p:cNvPr>
          <p:cNvSpPr>
            <a:spLocks noGrp="1"/>
          </p:cNvSpPr>
          <p:nvPr>
            <p:ph type="title"/>
          </p:nvPr>
        </p:nvSpPr>
        <p:spPr/>
        <p:txBody>
          <a:bodyPr/>
          <a:lstStyle/>
          <a:p>
            <a:r>
              <a:rPr lang="de-DE" dirty="0"/>
              <a:t>Ehrenamtliche Tätigkeit, Wohnungssuche und Freizeit</a:t>
            </a:r>
          </a:p>
        </p:txBody>
      </p:sp>
      <p:sp>
        <p:nvSpPr>
          <p:cNvPr id="3" name="Inhaltsplatzhalter 2">
            <a:extLst>
              <a:ext uri="{FF2B5EF4-FFF2-40B4-BE49-F238E27FC236}">
                <a16:creationId xmlns:a16="http://schemas.microsoft.com/office/drawing/2014/main" id="{01F19168-868B-4293-8CDC-E96C20680500}"/>
              </a:ext>
            </a:extLst>
          </p:cNvPr>
          <p:cNvSpPr>
            <a:spLocks noGrp="1"/>
          </p:cNvSpPr>
          <p:nvPr>
            <p:ph idx="1"/>
          </p:nvPr>
        </p:nvSpPr>
        <p:spPr/>
        <p:txBody>
          <a:bodyPr>
            <a:normAutofit/>
          </a:bodyPr>
          <a:lstStyle/>
          <a:p>
            <a:r>
              <a:rPr lang="de-DE" dirty="0"/>
              <a:t>Im Jahr 1991 habe ich mit sieben weiteren Menschen den Verein „Behinderten Alternative Freizeit“ („baf e.V.“) gegründet. Dieser Verein existiert noch heute und ich bin seitdem als Mitglied aktiv.</a:t>
            </a:r>
          </a:p>
          <a:p>
            <a:pPr marL="0" indent="0">
              <a:buNone/>
            </a:pPr>
            <a:endParaRPr lang="de-DE" dirty="0">
              <a:effectLst/>
            </a:endParaRPr>
          </a:p>
          <a:p>
            <a:endParaRPr lang="de-DE" dirty="0"/>
          </a:p>
        </p:txBody>
      </p:sp>
      <p:pic>
        <p:nvPicPr>
          <p:cNvPr id="5" name="follie21">
            <a:hlinkClick r:id="" action="ppaction://media"/>
            <a:extLst>
              <a:ext uri="{FF2B5EF4-FFF2-40B4-BE49-F238E27FC236}">
                <a16:creationId xmlns:a16="http://schemas.microsoft.com/office/drawing/2014/main" id="{5D9E9B7E-68A4-49AD-B46B-A81C443753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35829" y="5757037"/>
            <a:ext cx="487363" cy="487363"/>
          </a:xfrm>
          <a:prstGeom prst="rect">
            <a:avLst/>
          </a:prstGeom>
        </p:spPr>
      </p:pic>
    </p:spTree>
    <p:extLst>
      <p:ext uri="{BB962C8B-B14F-4D97-AF65-F5344CB8AC3E}">
        <p14:creationId xmlns:p14="http://schemas.microsoft.com/office/powerpoint/2010/main" val="241924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A4AFE4-F836-46B7-85D9-90A12165CF65}"/>
              </a:ext>
            </a:extLst>
          </p:cNvPr>
          <p:cNvSpPr/>
          <p:nvPr/>
        </p:nvSpPr>
        <p:spPr>
          <a:xfrm>
            <a:off x="1152144" y="542544"/>
            <a:ext cx="10204704" cy="5262979"/>
          </a:xfrm>
          <a:prstGeom prst="rect">
            <a:avLst/>
          </a:prstGeom>
        </p:spPr>
        <p:txBody>
          <a:bodyPr wrap="square">
            <a:spAutoFit/>
          </a:bodyPr>
          <a:lstStyle/>
          <a:p>
            <a:r>
              <a:rPr lang="de-DE" sz="2800" dirty="0"/>
              <a:t>Im Jahr 1996 habe ich mich in meine heutige Frau verliebt. Der damalige Behindertenbeauftragte half uns bei der Suche nach einer behindertengerechten Wohnung. Im März 1997 fanden wir unsere Wohnung, diese wurde nach unseren Bedürfnissen umgebaut und am 15. Dezember 1997 konnten wir einziehen. In meiner Freizeit ging die Computerarbeit weiter, ich reparierte (und repariere noch heute) mit Assistenz PCs bis zum Jahre 2006. Seit 2006 arbeite ich ehrenamtlich im baf e.V.. Seitdem programmiere und aktualisiere ich die Homepage des Vereins. Im Jahre 2013 habe ich mit sieben anderen Menschen den Verein „Unterstützte Kommunikation e.V.“ gegründet, auch dort programmierte und betreue ich den Internetauftritt.</a:t>
            </a:r>
          </a:p>
        </p:txBody>
      </p:sp>
      <p:pic>
        <p:nvPicPr>
          <p:cNvPr id="3" name="follie22">
            <a:hlinkClick r:id="" action="ppaction://media"/>
            <a:extLst>
              <a:ext uri="{FF2B5EF4-FFF2-40B4-BE49-F238E27FC236}">
                <a16:creationId xmlns:a16="http://schemas.microsoft.com/office/drawing/2014/main" id="{80AB84E8-F331-409E-BA5E-D71151BB8C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6208141"/>
            <a:ext cx="487363" cy="487363"/>
          </a:xfrm>
          <a:prstGeom prst="rect">
            <a:avLst/>
          </a:prstGeom>
        </p:spPr>
      </p:pic>
    </p:spTree>
    <p:extLst>
      <p:ext uri="{BB962C8B-B14F-4D97-AF65-F5344CB8AC3E}">
        <p14:creationId xmlns:p14="http://schemas.microsoft.com/office/powerpoint/2010/main" val="140154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39EBFAA-C64C-40C0-ADF7-7EC6EDD4A5B3}"/>
              </a:ext>
            </a:extLst>
          </p:cNvPr>
          <p:cNvSpPr>
            <a:spLocks noGrp="1"/>
          </p:cNvSpPr>
          <p:nvPr>
            <p:ph idx="1"/>
          </p:nvPr>
        </p:nvSpPr>
        <p:spPr>
          <a:xfrm>
            <a:off x="838200" y="487680"/>
            <a:ext cx="10515600" cy="5689283"/>
          </a:xfrm>
        </p:spPr>
        <p:txBody>
          <a:bodyPr>
            <a:normAutofit/>
          </a:bodyPr>
          <a:lstStyle/>
          <a:p>
            <a:r>
              <a:rPr lang="de-DE" dirty="0"/>
              <a:t>Seit 2008 nutze ich  eine Lochmasken-Tastatur und  eine Joystickmaus der Firma </a:t>
            </a:r>
            <a:r>
              <a:rPr lang="de-DE" dirty="0" err="1"/>
              <a:t>Rehavista</a:t>
            </a:r>
            <a:r>
              <a:rPr lang="de-DE" dirty="0"/>
              <a:t>, welche mir die Arbeit am PC wesentlich erleichtern.</a:t>
            </a:r>
          </a:p>
        </p:txBody>
      </p:sp>
      <p:pic>
        <p:nvPicPr>
          <p:cNvPr id="2" name="follie23">
            <a:hlinkClick r:id="" action="ppaction://media"/>
            <a:extLst>
              <a:ext uri="{FF2B5EF4-FFF2-40B4-BE49-F238E27FC236}">
                <a16:creationId xmlns:a16="http://schemas.microsoft.com/office/drawing/2014/main" id="{8C4A0D7D-9EA9-44C6-BFC5-CB1449F3EA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5878957"/>
            <a:ext cx="487363" cy="487363"/>
          </a:xfrm>
          <a:prstGeom prst="rect">
            <a:avLst/>
          </a:prstGeom>
        </p:spPr>
      </p:pic>
    </p:spTree>
    <p:extLst>
      <p:ext uri="{BB962C8B-B14F-4D97-AF65-F5344CB8AC3E}">
        <p14:creationId xmlns:p14="http://schemas.microsoft.com/office/powerpoint/2010/main" val="93789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D1E6B4B-8493-4198-8EAC-46C5ECB9C2F1}"/>
              </a:ext>
            </a:extLst>
          </p:cNvPr>
          <p:cNvSpPr/>
          <p:nvPr/>
        </p:nvSpPr>
        <p:spPr>
          <a:xfrm>
            <a:off x="944880" y="524256"/>
            <a:ext cx="10168128" cy="2246769"/>
          </a:xfrm>
          <a:prstGeom prst="rect">
            <a:avLst/>
          </a:prstGeom>
        </p:spPr>
        <p:txBody>
          <a:bodyPr wrap="square">
            <a:spAutoFit/>
          </a:bodyPr>
          <a:lstStyle/>
          <a:p>
            <a:r>
              <a:rPr lang="de-DE" sz="2800" dirty="0"/>
              <a:t>Am 1. Juni 2009 trat ich in die SPD ein, weil ich mich auch auf politischer Ebene für die Belange von Menschen mit Behinderung einsetzen möchte. Dies ist ein sehr schwieriger Weg, weil kaum Menschen mit Behinderung in den Parteien vertreten sind. Trotzdem macht es mir sehr viel Spaß und ich lerne viel dazu. </a:t>
            </a:r>
          </a:p>
        </p:txBody>
      </p:sp>
      <p:pic>
        <p:nvPicPr>
          <p:cNvPr id="3" name="follie24">
            <a:hlinkClick r:id="" action="ppaction://media"/>
            <a:extLst>
              <a:ext uri="{FF2B5EF4-FFF2-40B4-BE49-F238E27FC236}">
                <a16:creationId xmlns:a16="http://schemas.microsoft.com/office/drawing/2014/main" id="{71602447-F4D0-4CC6-8F26-93F60C2DD6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63717" y="5793613"/>
            <a:ext cx="487363" cy="487363"/>
          </a:xfrm>
          <a:prstGeom prst="rect">
            <a:avLst/>
          </a:prstGeom>
        </p:spPr>
      </p:pic>
    </p:spTree>
    <p:extLst>
      <p:ext uri="{BB962C8B-B14F-4D97-AF65-F5344CB8AC3E}">
        <p14:creationId xmlns:p14="http://schemas.microsoft.com/office/powerpoint/2010/main" val="203939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763EC0C-E2BA-4A90-A810-795D5784160F}"/>
              </a:ext>
            </a:extLst>
          </p:cNvPr>
          <p:cNvSpPr/>
          <p:nvPr/>
        </p:nvSpPr>
        <p:spPr>
          <a:xfrm>
            <a:off x="902208" y="316992"/>
            <a:ext cx="9991344" cy="3539430"/>
          </a:xfrm>
          <a:prstGeom prst="rect">
            <a:avLst/>
          </a:prstGeom>
        </p:spPr>
        <p:txBody>
          <a:bodyPr wrap="square">
            <a:spAutoFit/>
          </a:bodyPr>
          <a:lstStyle/>
          <a:p>
            <a:r>
              <a:rPr lang="de-DE" sz="2800" dirty="0"/>
              <a:t>Seit 2012 baue ich mit einem Freund und einem Assistenten an meiner jetzigen Modelleisenbahn. Ich steuerte sie erst analog, das heißt, ich steuerte sie mit einem Trafo an. Der Trafo reichte nicht aus, da ich die Züge nicht schnell genug anhalten konnte. Dann haben wir einen Joystick zwischengeschaltet. Damit konnte ich zwar nicht die Geschwindigkeit steuern, aber ich konnte die Züge schneller anhalten.</a:t>
            </a:r>
          </a:p>
          <a:p>
            <a:endParaRPr lang="de-DE" sz="2800" dirty="0"/>
          </a:p>
        </p:txBody>
      </p:sp>
      <p:pic>
        <p:nvPicPr>
          <p:cNvPr id="8" name="Grafik 7">
            <a:extLst>
              <a:ext uri="{FF2B5EF4-FFF2-40B4-BE49-F238E27FC236}">
                <a16:creationId xmlns:a16="http://schemas.microsoft.com/office/drawing/2014/main" id="{65B8D987-C5B6-4DE6-ACA0-6D789BD86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320" y="3288474"/>
            <a:ext cx="2749296" cy="3064320"/>
          </a:xfrm>
          <a:prstGeom prst="rect">
            <a:avLst/>
          </a:prstGeom>
        </p:spPr>
      </p:pic>
      <p:pic>
        <p:nvPicPr>
          <p:cNvPr id="11" name="follie25">
            <a:hlinkClick r:id="" action="ppaction://media"/>
            <a:extLst>
              <a:ext uri="{FF2B5EF4-FFF2-40B4-BE49-F238E27FC236}">
                <a16:creationId xmlns:a16="http://schemas.microsoft.com/office/drawing/2014/main" id="{46C63328-8EE2-4D22-9503-E56CD10FB9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9525" y="6269101"/>
            <a:ext cx="487363" cy="487363"/>
          </a:xfrm>
          <a:prstGeom prst="rect">
            <a:avLst/>
          </a:prstGeom>
        </p:spPr>
      </p:pic>
    </p:spTree>
    <p:extLst>
      <p:ext uri="{BB962C8B-B14F-4D97-AF65-F5344CB8AC3E}">
        <p14:creationId xmlns:p14="http://schemas.microsoft.com/office/powerpoint/2010/main" val="210322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7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03C3FB7-79E2-40D0-BA2B-2C615D77EDD8}"/>
              </a:ext>
            </a:extLst>
          </p:cNvPr>
          <p:cNvSpPr/>
          <p:nvPr/>
        </p:nvSpPr>
        <p:spPr>
          <a:xfrm>
            <a:off x="993648" y="573024"/>
            <a:ext cx="9912096" cy="2677656"/>
          </a:xfrm>
          <a:prstGeom prst="rect">
            <a:avLst/>
          </a:prstGeom>
        </p:spPr>
        <p:txBody>
          <a:bodyPr wrap="square">
            <a:spAutoFit/>
          </a:bodyPr>
          <a:lstStyle/>
          <a:p>
            <a:r>
              <a:rPr lang="de-DE" sz="2800" dirty="0"/>
              <a:t>Nach einigen Monaten haben wir die Modellbahn auf digital umgerüstet, es fing wieder mit einem Drehknopf an. Später kaufte ich mir Technik und Software, um die Eisenbahn vom PC aus zu steuern. Damit kann ich sie sicher steuern, von der Lok, über Weichen bis zum Signal. Jetzt ist sie technisch voll ausgerüstet und fahrbereit.</a:t>
            </a:r>
          </a:p>
        </p:txBody>
      </p:sp>
      <p:pic>
        <p:nvPicPr>
          <p:cNvPr id="4" name="Grafik 3">
            <a:extLst>
              <a:ext uri="{FF2B5EF4-FFF2-40B4-BE49-F238E27FC236}">
                <a16:creationId xmlns:a16="http://schemas.microsoft.com/office/drawing/2014/main" id="{D1815A2E-3FEA-4FBC-AFAC-05D2D0121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5744" y="3156204"/>
            <a:ext cx="4864608" cy="3040380"/>
          </a:xfrm>
          <a:prstGeom prst="rect">
            <a:avLst/>
          </a:prstGeom>
        </p:spPr>
      </p:pic>
      <p:pic>
        <p:nvPicPr>
          <p:cNvPr id="6" name="follie26">
            <a:hlinkClick r:id="" action="ppaction://media"/>
            <a:extLst>
              <a:ext uri="{FF2B5EF4-FFF2-40B4-BE49-F238E27FC236}">
                <a16:creationId xmlns:a16="http://schemas.microsoft.com/office/drawing/2014/main" id="{BA69715D-3958-4DBC-9859-D9D6C9EFF9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35829" y="5811901"/>
            <a:ext cx="487363" cy="487363"/>
          </a:xfrm>
          <a:prstGeom prst="rect">
            <a:avLst/>
          </a:prstGeom>
        </p:spPr>
      </p:pic>
    </p:spTree>
    <p:extLst>
      <p:ext uri="{BB962C8B-B14F-4D97-AF65-F5344CB8AC3E}">
        <p14:creationId xmlns:p14="http://schemas.microsoft.com/office/powerpoint/2010/main" val="1522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1A1AD86-D494-4939-B7E6-A5A772BFD5A4}"/>
              </a:ext>
            </a:extLst>
          </p:cNvPr>
          <p:cNvSpPr>
            <a:spLocks noGrp="1"/>
          </p:cNvSpPr>
          <p:nvPr>
            <p:ph idx="1"/>
          </p:nvPr>
        </p:nvSpPr>
        <p:spPr>
          <a:xfrm>
            <a:off x="838200" y="438912"/>
            <a:ext cx="10515600" cy="5738051"/>
          </a:xfrm>
        </p:spPr>
        <p:txBody>
          <a:bodyPr/>
          <a:lstStyle/>
          <a:p>
            <a:r>
              <a:rPr lang="de-DE" dirty="0"/>
              <a:t>Im Jahr 2013 habe ich mit sieben weiteren SPD Genossen die Arbeitsgemeinschaft „selbstaktiv“ gegründet, die sich für die Rechte behinderter Menschen einsetzt.</a:t>
            </a:r>
          </a:p>
          <a:p>
            <a:r>
              <a:rPr lang="de-DE" dirty="0"/>
              <a:t> Im Jahr 2017 habe ich noch einmal versucht, in einer  Werkstatt zu arbeiten - dies hielt ich leider nur ein halbes Jahr aus. Ich sollte Stempel anfertigen, da fiel mir wieder die Rechtschreibung auf die Füße. Die </a:t>
            </a:r>
            <a:r>
              <a:rPr lang="de-DE" dirty="0" err="1"/>
              <a:t>grösseren</a:t>
            </a:r>
            <a:r>
              <a:rPr lang="de-DE" dirty="0"/>
              <a:t> Probleme hatte ich aber bei der Bewältigung des Arbeitsweges mit meinem Scooter und in der Kommunikation mit den Werkstattbetreuern. Ich bin eben ein Programmierer. Nachdem ich die </a:t>
            </a:r>
            <a:r>
              <a:rPr lang="de-DE" dirty="0" err="1"/>
              <a:t>WfbM</a:t>
            </a:r>
            <a:r>
              <a:rPr lang="de-DE" dirty="0"/>
              <a:t> verlassen hatte, genoss ich wieder die Freiheit, mein eigener Herr zu sein.</a:t>
            </a:r>
          </a:p>
          <a:p>
            <a:r>
              <a:rPr lang="de-DE" dirty="0"/>
              <a:t> In den Jahren 2014 und 2019 habe ich mich für die Rostocker Bürgerschaft aufstellen lassen - leider hat es beide Male nicht gereicht, um in die Bürgerschaft gewählt zu werden.</a:t>
            </a:r>
          </a:p>
          <a:p>
            <a:pPr marL="0" indent="0">
              <a:buNone/>
            </a:pPr>
            <a:endParaRPr lang="de-DE" dirty="0"/>
          </a:p>
        </p:txBody>
      </p:sp>
      <p:pic>
        <p:nvPicPr>
          <p:cNvPr id="4" name="follie27">
            <a:hlinkClick r:id="" action="ppaction://media"/>
            <a:extLst>
              <a:ext uri="{FF2B5EF4-FFF2-40B4-BE49-F238E27FC236}">
                <a16:creationId xmlns:a16="http://schemas.microsoft.com/office/drawing/2014/main" id="{E1213AF0-A881-44FE-A569-84609D73F4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58917" y="5866765"/>
            <a:ext cx="487363" cy="487363"/>
          </a:xfrm>
          <a:prstGeom prst="rect">
            <a:avLst/>
          </a:prstGeom>
        </p:spPr>
      </p:pic>
    </p:spTree>
    <p:extLst>
      <p:ext uri="{BB962C8B-B14F-4D97-AF65-F5344CB8AC3E}">
        <p14:creationId xmlns:p14="http://schemas.microsoft.com/office/powerpoint/2010/main" val="287085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4D7AC-7059-4340-9416-46021FA0CBFE}"/>
              </a:ext>
            </a:extLst>
          </p:cNvPr>
          <p:cNvSpPr>
            <a:spLocks noGrp="1"/>
          </p:cNvSpPr>
          <p:nvPr>
            <p:ph type="title"/>
          </p:nvPr>
        </p:nvSpPr>
        <p:spPr/>
        <p:txBody>
          <a:bodyPr/>
          <a:lstStyle/>
          <a:p>
            <a:r>
              <a:rPr lang="de-DE" dirty="0"/>
              <a:t>Fazit</a:t>
            </a:r>
          </a:p>
        </p:txBody>
      </p:sp>
      <p:sp>
        <p:nvSpPr>
          <p:cNvPr id="3" name="Inhaltsplatzhalter 2">
            <a:extLst>
              <a:ext uri="{FF2B5EF4-FFF2-40B4-BE49-F238E27FC236}">
                <a16:creationId xmlns:a16="http://schemas.microsoft.com/office/drawing/2014/main" id="{5DC838E6-0A4B-40AE-840D-33D4ED2B250A}"/>
              </a:ext>
            </a:extLst>
          </p:cNvPr>
          <p:cNvSpPr>
            <a:spLocks noGrp="1"/>
          </p:cNvSpPr>
          <p:nvPr>
            <p:ph idx="1"/>
          </p:nvPr>
        </p:nvSpPr>
        <p:spPr/>
        <p:txBody>
          <a:bodyPr>
            <a:normAutofit/>
          </a:bodyPr>
          <a:lstStyle/>
          <a:p>
            <a:r>
              <a:rPr lang="de-DE" dirty="0"/>
              <a:t>Ich komme eigentlich sehr gut mit meiner Behinderung klar, außer ich möchte, </a:t>
            </a:r>
            <a:r>
              <a:rPr lang="de-DE" dirty="0" err="1"/>
              <a:t>zB</a:t>
            </a:r>
            <a:r>
              <a:rPr lang="de-DE" dirty="0"/>
              <a:t>. bei einer Kundgebung, etwas mitteilen. Die Menschen verstehen vielleicht den Inhalt von dem was ich sage, aber dies reicht mir zum Teil nicht aus, weil jedes einzelne Wort ist für mich sehr wichtig und hat auch eine eigene Bedeutung.</a:t>
            </a:r>
          </a:p>
        </p:txBody>
      </p:sp>
      <p:pic>
        <p:nvPicPr>
          <p:cNvPr id="4" name="follie28">
            <a:hlinkClick r:id="" action="ppaction://media"/>
            <a:extLst>
              <a:ext uri="{FF2B5EF4-FFF2-40B4-BE49-F238E27FC236}">
                <a16:creationId xmlns:a16="http://schemas.microsoft.com/office/drawing/2014/main" id="{E1698603-1FF3-4994-99B8-D3D611FF81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3365" y="5964301"/>
            <a:ext cx="487363" cy="487363"/>
          </a:xfrm>
          <a:prstGeom prst="rect">
            <a:avLst/>
          </a:prstGeom>
        </p:spPr>
      </p:pic>
    </p:spTree>
    <p:extLst>
      <p:ext uri="{BB962C8B-B14F-4D97-AF65-F5344CB8AC3E}">
        <p14:creationId xmlns:p14="http://schemas.microsoft.com/office/powerpoint/2010/main" val="338929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2E98927-94AD-4A5A-B698-E0856C310915}"/>
              </a:ext>
            </a:extLst>
          </p:cNvPr>
          <p:cNvSpPr/>
          <p:nvPr/>
        </p:nvSpPr>
        <p:spPr>
          <a:xfrm>
            <a:off x="1011936" y="566928"/>
            <a:ext cx="10302240" cy="2677656"/>
          </a:xfrm>
          <a:prstGeom prst="rect">
            <a:avLst/>
          </a:prstGeom>
        </p:spPr>
        <p:txBody>
          <a:bodyPr wrap="square">
            <a:spAutoFit/>
          </a:bodyPr>
          <a:lstStyle/>
          <a:p>
            <a:r>
              <a:rPr lang="de-DE" sz="2800" dirty="0"/>
              <a:t>Trotz meiner Behinderung nehme ich mir das recht, aktiv am gesellschaftlichen Leben teilzuhaben. Ich engagiere mich mit meinen Ideen, meiner Stimme und meinen Aktivitäten für die Inklusion. Unterstützte Kommunikation ist ein wichtiger Teil davon. Sich verständlich zu machen, auszudrücken und dadurch gehört zu werden bedeutet für mich Freiheit.</a:t>
            </a:r>
          </a:p>
        </p:txBody>
      </p:sp>
      <p:pic>
        <p:nvPicPr>
          <p:cNvPr id="3" name="follie29">
            <a:hlinkClick r:id="" action="ppaction://media"/>
            <a:extLst>
              <a:ext uri="{FF2B5EF4-FFF2-40B4-BE49-F238E27FC236}">
                <a16:creationId xmlns:a16="http://schemas.microsoft.com/office/drawing/2014/main" id="{33E1FDD7-B516-47F8-B8D5-DB41BD0FBB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78501" y="5842381"/>
            <a:ext cx="487363" cy="487363"/>
          </a:xfrm>
          <a:prstGeom prst="rect">
            <a:avLst/>
          </a:prstGeom>
        </p:spPr>
      </p:pic>
    </p:spTree>
    <p:extLst>
      <p:ext uri="{BB962C8B-B14F-4D97-AF65-F5344CB8AC3E}">
        <p14:creationId xmlns:p14="http://schemas.microsoft.com/office/powerpoint/2010/main" val="412216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1A41054-6C5C-469B-BC36-76281ADF5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7633" y="0"/>
            <a:ext cx="3620183" cy="5401056"/>
          </a:xfrm>
          <a:prstGeom prst="rect">
            <a:avLst/>
          </a:prstGeom>
        </p:spPr>
      </p:pic>
      <p:sp>
        <p:nvSpPr>
          <p:cNvPr id="2" name="Textfeld 1">
            <a:extLst>
              <a:ext uri="{FF2B5EF4-FFF2-40B4-BE49-F238E27FC236}">
                <a16:creationId xmlns:a16="http://schemas.microsoft.com/office/drawing/2014/main" id="{F39C5845-6646-434B-9EC0-4E26B43B4850}"/>
              </a:ext>
            </a:extLst>
          </p:cNvPr>
          <p:cNvSpPr txBox="1"/>
          <p:nvPr/>
        </p:nvSpPr>
        <p:spPr>
          <a:xfrm>
            <a:off x="2670048" y="5650992"/>
            <a:ext cx="6029856" cy="923330"/>
          </a:xfrm>
          <a:prstGeom prst="rect">
            <a:avLst/>
          </a:prstGeom>
          <a:noFill/>
        </p:spPr>
        <p:txBody>
          <a:bodyPr wrap="none" rtlCol="0">
            <a:spAutoFit/>
          </a:bodyPr>
          <a:lstStyle/>
          <a:p>
            <a:r>
              <a:rPr lang="de-DE" dirty="0"/>
              <a:t>Das ist der erste Vortrag den ich in meinem Leben halte.</a:t>
            </a:r>
          </a:p>
          <a:p>
            <a:r>
              <a:rPr lang="de-DE" dirty="0"/>
              <a:t>Mein Name ist Robert Bull, geboren wurde ich am 18.12.1970.</a:t>
            </a:r>
          </a:p>
          <a:p>
            <a:endParaRPr lang="de-DE" dirty="0"/>
          </a:p>
        </p:txBody>
      </p:sp>
      <p:pic>
        <p:nvPicPr>
          <p:cNvPr id="4" name="follie3">
            <a:hlinkClick r:id="" action="ppaction://media"/>
            <a:extLst>
              <a:ext uri="{FF2B5EF4-FFF2-40B4-BE49-F238E27FC236}">
                <a16:creationId xmlns:a16="http://schemas.microsoft.com/office/drawing/2014/main" id="{0993754F-CEE3-4591-ACB7-CBA497D0E1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5663184" y="6184075"/>
            <a:ext cx="188341" cy="188341"/>
          </a:xfrm>
          <a:prstGeom prst="rect">
            <a:avLst/>
          </a:prstGeom>
        </p:spPr>
      </p:pic>
    </p:spTree>
    <p:extLst>
      <p:ext uri="{BB962C8B-B14F-4D97-AF65-F5344CB8AC3E}">
        <p14:creationId xmlns:p14="http://schemas.microsoft.com/office/powerpoint/2010/main" val="264707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uer film.movie">
            <a:hlinkClick r:id="" action="ppaction://media"/>
            <a:extLst>
              <a:ext uri="{FF2B5EF4-FFF2-40B4-BE49-F238E27FC236}">
                <a16:creationId xmlns:a16="http://schemas.microsoft.com/office/drawing/2014/main" id="{823A7C71-EE03-42B3-8E3C-6D2869749F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7536"/>
            <a:ext cx="12192000" cy="6858000"/>
          </a:xfrm>
          <a:prstGeom prst="rect">
            <a:avLst/>
          </a:prstGeom>
        </p:spPr>
      </p:pic>
    </p:spTree>
    <p:extLst>
      <p:ext uri="{BB962C8B-B14F-4D97-AF65-F5344CB8AC3E}">
        <p14:creationId xmlns:p14="http://schemas.microsoft.com/office/powerpoint/2010/main" val="393433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21CDE-6B5D-4331-BA0C-EC9A4ADBD2B0}"/>
              </a:ext>
            </a:extLst>
          </p:cNvPr>
          <p:cNvSpPr>
            <a:spLocks noGrp="1"/>
          </p:cNvSpPr>
          <p:nvPr>
            <p:ph type="title"/>
          </p:nvPr>
        </p:nvSpPr>
        <p:spPr/>
        <p:txBody>
          <a:bodyPr/>
          <a:lstStyle/>
          <a:p>
            <a:r>
              <a:rPr lang="de-DE" dirty="0"/>
              <a:t>Meine Geburt</a:t>
            </a:r>
          </a:p>
        </p:txBody>
      </p:sp>
      <p:sp>
        <p:nvSpPr>
          <p:cNvPr id="3" name="Inhaltsplatzhalter 2">
            <a:extLst>
              <a:ext uri="{FF2B5EF4-FFF2-40B4-BE49-F238E27FC236}">
                <a16:creationId xmlns:a16="http://schemas.microsoft.com/office/drawing/2014/main" id="{190CDC53-0172-4420-AAD1-DF35158A8D38}"/>
              </a:ext>
            </a:extLst>
          </p:cNvPr>
          <p:cNvSpPr>
            <a:spLocks noGrp="1"/>
          </p:cNvSpPr>
          <p:nvPr>
            <p:ph idx="1"/>
          </p:nvPr>
        </p:nvSpPr>
        <p:spPr/>
        <p:txBody>
          <a:bodyPr>
            <a:normAutofit/>
          </a:bodyPr>
          <a:lstStyle/>
          <a:p>
            <a:r>
              <a:rPr lang="de-DE" dirty="0"/>
              <a:t>Ich wurde im Dezember 1970 in Rostock in der damaligen DDR geboren. Nach Erzählungen meiner Eltern wurde ich durch einen Ärztefehler und Sauerstoffunterversorgung während meiner Geburt spastisch gelähmt (cerebrale Parese). Die Ärzte sagten meinen Eltern, das ich nicht älter als 20 Jahre werden, nur im Liegewagen liegen, nie sitzen können und schon gar nicht laufen lernen würde. Auch eine Schule würde ich nie besuchen können. </a:t>
            </a:r>
          </a:p>
        </p:txBody>
      </p:sp>
      <p:pic>
        <p:nvPicPr>
          <p:cNvPr id="4" name="follie4">
            <a:hlinkClick r:id="" action="ppaction://media"/>
            <a:extLst>
              <a:ext uri="{FF2B5EF4-FFF2-40B4-BE49-F238E27FC236}">
                <a16:creationId xmlns:a16="http://schemas.microsoft.com/office/drawing/2014/main" id="{3C8EDC21-FC76-439B-A07A-2017FF5AF6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5836285"/>
            <a:ext cx="487363" cy="487363"/>
          </a:xfrm>
          <a:prstGeom prst="rect">
            <a:avLst/>
          </a:prstGeom>
        </p:spPr>
      </p:pic>
    </p:spTree>
    <p:extLst>
      <p:ext uri="{BB962C8B-B14F-4D97-AF65-F5344CB8AC3E}">
        <p14:creationId xmlns:p14="http://schemas.microsoft.com/office/powerpoint/2010/main" val="418255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65923CF-820B-4E30-BD8F-FFEE0F682BF9}"/>
              </a:ext>
            </a:extLst>
          </p:cNvPr>
          <p:cNvSpPr/>
          <p:nvPr/>
        </p:nvSpPr>
        <p:spPr>
          <a:xfrm>
            <a:off x="932688" y="377952"/>
            <a:ext cx="9973056" cy="4401205"/>
          </a:xfrm>
          <a:prstGeom prst="rect">
            <a:avLst/>
          </a:prstGeom>
        </p:spPr>
        <p:txBody>
          <a:bodyPr wrap="square">
            <a:spAutoFit/>
          </a:bodyPr>
          <a:lstStyle/>
          <a:p>
            <a:r>
              <a:rPr lang="de-DE" sz="2800" dirty="0"/>
              <a:t>Mit drei Jahren erkrankte ich an Asthma, eine weitere Einschränkung, die mir zusätzliche Probleme bereitete, zum Beispiel beim Sprechen, was durch die Spastik ohnehin schon schwierig ist, da sie verhindert, das ich Worte klar und deutlich wie in dem vorangegangenen Film formen kann. Darum muss ich sehr langsam sprechen. Oftmals denken Menschen die mich nicht kennen dann, ich sei auch geistig behindert oder betrunken und nehmen mich nicht für voll. Besonders problematisch hat sich dies im Umgang mit Polizeibeamten erwiesen. Viele Menschen bringen nicht die Geduld auf, mir zuzuhören, über ihren Tellerrand zu blicken.</a:t>
            </a:r>
          </a:p>
        </p:txBody>
      </p:sp>
      <p:pic>
        <p:nvPicPr>
          <p:cNvPr id="3" name="follie5">
            <a:hlinkClick r:id="" action="ppaction://media"/>
            <a:extLst>
              <a:ext uri="{FF2B5EF4-FFF2-40B4-BE49-F238E27FC236}">
                <a16:creationId xmlns:a16="http://schemas.microsoft.com/office/drawing/2014/main" id="{166120B3-AB60-4EA5-8EB0-3FD47F5E10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5964301"/>
            <a:ext cx="487363" cy="487363"/>
          </a:xfrm>
          <a:prstGeom prst="rect">
            <a:avLst/>
          </a:prstGeom>
        </p:spPr>
      </p:pic>
    </p:spTree>
    <p:extLst>
      <p:ext uri="{BB962C8B-B14F-4D97-AF65-F5344CB8AC3E}">
        <p14:creationId xmlns:p14="http://schemas.microsoft.com/office/powerpoint/2010/main" val="418370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FE3B23-474C-4EDC-BFED-5AB8DEE1091A}"/>
              </a:ext>
            </a:extLst>
          </p:cNvPr>
          <p:cNvSpPr/>
          <p:nvPr/>
        </p:nvSpPr>
        <p:spPr>
          <a:xfrm>
            <a:off x="774192" y="640080"/>
            <a:ext cx="10235184" cy="1384995"/>
          </a:xfrm>
          <a:prstGeom prst="rect">
            <a:avLst/>
          </a:prstGeom>
        </p:spPr>
        <p:txBody>
          <a:bodyPr wrap="square">
            <a:spAutoFit/>
          </a:bodyPr>
          <a:lstStyle/>
          <a:p>
            <a:r>
              <a:rPr lang="de-DE" sz="2800" dirty="0"/>
              <a:t>Somit ist es sehr schwierig für mich, an öffentlichen Diskussionen teilzunehmen, mich bei Veranstaltungen mit Redebeiträgen einzubringen, oder generell einfach verbal zu kommunizieren</a:t>
            </a:r>
          </a:p>
        </p:txBody>
      </p:sp>
      <p:pic>
        <p:nvPicPr>
          <p:cNvPr id="3" name="follie6">
            <a:hlinkClick r:id="" action="ppaction://media"/>
            <a:extLst>
              <a:ext uri="{FF2B5EF4-FFF2-40B4-BE49-F238E27FC236}">
                <a16:creationId xmlns:a16="http://schemas.microsoft.com/office/drawing/2014/main" id="{0949F6AC-19AB-4726-8A63-985D8E41C3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5659501"/>
            <a:ext cx="487363" cy="487363"/>
          </a:xfrm>
          <a:prstGeom prst="rect">
            <a:avLst/>
          </a:prstGeom>
        </p:spPr>
      </p:pic>
    </p:spTree>
    <p:extLst>
      <p:ext uri="{BB962C8B-B14F-4D97-AF65-F5344CB8AC3E}">
        <p14:creationId xmlns:p14="http://schemas.microsoft.com/office/powerpoint/2010/main" val="61068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4126A9-EB5F-40ED-BA51-5C965A67AAAA}"/>
              </a:ext>
            </a:extLst>
          </p:cNvPr>
          <p:cNvSpPr>
            <a:spLocks noGrp="1"/>
          </p:cNvSpPr>
          <p:nvPr>
            <p:ph type="title"/>
          </p:nvPr>
        </p:nvSpPr>
        <p:spPr/>
        <p:txBody>
          <a:bodyPr/>
          <a:lstStyle/>
          <a:p>
            <a:r>
              <a:rPr lang="de-DE" dirty="0"/>
              <a:t>Strategien der unterstützten Kommunikation</a:t>
            </a:r>
          </a:p>
        </p:txBody>
      </p:sp>
      <p:sp>
        <p:nvSpPr>
          <p:cNvPr id="3" name="Inhaltsplatzhalter 2">
            <a:extLst>
              <a:ext uri="{FF2B5EF4-FFF2-40B4-BE49-F238E27FC236}">
                <a16:creationId xmlns:a16="http://schemas.microsoft.com/office/drawing/2014/main" id="{885D3F74-486B-4D4D-ABA8-579E20F0C7A5}"/>
              </a:ext>
            </a:extLst>
          </p:cNvPr>
          <p:cNvSpPr>
            <a:spLocks noGrp="1"/>
          </p:cNvSpPr>
          <p:nvPr>
            <p:ph idx="1"/>
          </p:nvPr>
        </p:nvSpPr>
        <p:spPr/>
        <p:txBody>
          <a:bodyPr/>
          <a:lstStyle/>
          <a:p>
            <a:r>
              <a:rPr lang="de-DE" dirty="0"/>
              <a:t>Um mich trotz meiner Behinderung verständlich zu machen, mit anderen Menschen zu kommunizieren nutze, ich verschiedene Hilfsmittel.</a:t>
            </a:r>
          </a:p>
        </p:txBody>
      </p:sp>
      <p:pic>
        <p:nvPicPr>
          <p:cNvPr id="5" name="follie7-11">
            <a:hlinkClick r:id="" action="ppaction://media"/>
            <a:extLst>
              <a:ext uri="{FF2B5EF4-FFF2-40B4-BE49-F238E27FC236}">
                <a16:creationId xmlns:a16="http://schemas.microsoft.com/office/drawing/2014/main" id="{124F5FBC-CE26-439A-8C55-E0CBA80729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62549" y="5842381"/>
            <a:ext cx="487363" cy="487363"/>
          </a:xfrm>
          <a:prstGeom prst="rect">
            <a:avLst/>
          </a:prstGeom>
        </p:spPr>
      </p:pic>
    </p:spTree>
    <p:extLst>
      <p:ext uri="{BB962C8B-B14F-4D97-AF65-F5344CB8AC3E}">
        <p14:creationId xmlns:p14="http://schemas.microsoft.com/office/powerpoint/2010/main" val="288013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CDEBE-1EAB-4AB3-9C1A-0F95F710E0EC}"/>
              </a:ext>
            </a:extLst>
          </p:cNvPr>
          <p:cNvSpPr>
            <a:spLocks noGrp="1"/>
          </p:cNvSpPr>
          <p:nvPr>
            <p:ph type="title"/>
          </p:nvPr>
        </p:nvSpPr>
        <p:spPr/>
        <p:txBody>
          <a:bodyPr/>
          <a:lstStyle/>
          <a:p>
            <a:r>
              <a:rPr lang="de-DE" dirty="0" err="1"/>
              <a:t>Personalcomputer</a:t>
            </a:r>
            <a:endParaRPr lang="de-DE" dirty="0"/>
          </a:p>
        </p:txBody>
      </p:sp>
      <p:pic>
        <p:nvPicPr>
          <p:cNvPr id="9" name="Inhaltsplatzhalter 8">
            <a:extLst>
              <a:ext uri="{FF2B5EF4-FFF2-40B4-BE49-F238E27FC236}">
                <a16:creationId xmlns:a16="http://schemas.microsoft.com/office/drawing/2014/main" id="{CB77130B-116D-4245-8A67-DACC63A08A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054822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68CFD-56F8-42D1-8F97-8BBB3B031914}"/>
              </a:ext>
            </a:extLst>
          </p:cNvPr>
          <p:cNvSpPr>
            <a:spLocks noGrp="1"/>
          </p:cNvSpPr>
          <p:nvPr>
            <p:ph type="title"/>
          </p:nvPr>
        </p:nvSpPr>
        <p:spPr/>
        <p:txBody>
          <a:bodyPr/>
          <a:lstStyle/>
          <a:p>
            <a:r>
              <a:rPr lang="de-DE" dirty="0"/>
              <a:t>Joystickmaus</a:t>
            </a:r>
          </a:p>
        </p:txBody>
      </p:sp>
      <p:pic>
        <p:nvPicPr>
          <p:cNvPr id="5" name="Inhaltsplatzhalter 4">
            <a:extLst>
              <a:ext uri="{FF2B5EF4-FFF2-40B4-BE49-F238E27FC236}">
                <a16:creationId xmlns:a16="http://schemas.microsoft.com/office/drawing/2014/main" id="{A8F20900-7DFB-439E-97A3-B78010B743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7905" y="2477484"/>
            <a:ext cx="4076190" cy="3047619"/>
          </a:xfrm>
        </p:spPr>
      </p:pic>
    </p:spTree>
    <p:extLst>
      <p:ext uri="{BB962C8B-B14F-4D97-AF65-F5344CB8AC3E}">
        <p14:creationId xmlns:p14="http://schemas.microsoft.com/office/powerpoint/2010/main" val="315053724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1255</Words>
  <Application>Microsoft Office PowerPoint</Application>
  <PresentationFormat>Breitbild</PresentationFormat>
  <Paragraphs>41</Paragraphs>
  <Slides>30</Slides>
  <Notes>0</Notes>
  <HiddenSlides>0</HiddenSlides>
  <MMClips>24</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30</vt:i4>
      </vt:variant>
    </vt:vector>
  </HeadingPairs>
  <TitlesOfParts>
    <vt:vector size="34" baseType="lpstr">
      <vt:lpstr>Arial</vt:lpstr>
      <vt:lpstr>Calibri</vt:lpstr>
      <vt:lpstr>Calibri Light</vt:lpstr>
      <vt:lpstr>Office</vt:lpstr>
      <vt:lpstr>Unterstützte Kommunikation- von der DDR bis Heute</vt:lpstr>
      <vt:lpstr>PowerPoint-Präsentation</vt:lpstr>
      <vt:lpstr>PowerPoint-Präsentation</vt:lpstr>
      <vt:lpstr>Meine Geburt</vt:lpstr>
      <vt:lpstr>PowerPoint-Präsentation</vt:lpstr>
      <vt:lpstr>PowerPoint-Präsentation</vt:lpstr>
      <vt:lpstr>Strategien der unterstützten Kommunikation</vt:lpstr>
      <vt:lpstr>Personalcomputer</vt:lpstr>
      <vt:lpstr>Joystickmaus</vt:lpstr>
      <vt:lpstr>Programmierbare Tastatur</vt:lpstr>
      <vt:lpstr>PowerPoint-Präsentation</vt:lpstr>
      <vt:lpstr>1973 bis 1978 Kindergarten</vt:lpstr>
      <vt:lpstr>PowerPoint-Präsentation</vt:lpstr>
      <vt:lpstr>PowerPoint-Präsentation</vt:lpstr>
      <vt:lpstr>PowerPoint-Präsentation</vt:lpstr>
      <vt:lpstr>1978  Einschulung in eine Schule für Körperbehinderte</vt:lpstr>
      <vt:lpstr>PowerPoint-Präsentation</vt:lpstr>
      <vt:lpstr>1988 bis 1995 Arbeiten in einer Werkstatt für Menschen mit Behinderung</vt:lpstr>
      <vt:lpstr>PowerPoint-Präsentation</vt:lpstr>
      <vt:lpstr>PowerPoint-Präsentation</vt:lpstr>
      <vt:lpstr>Ehrenamtliche Tätigkeit, Wohnungssuche und Freizeit</vt:lpstr>
      <vt:lpstr>PowerPoint-Präsentation</vt:lpstr>
      <vt:lpstr>PowerPoint-Präsentation</vt:lpstr>
      <vt:lpstr>PowerPoint-Präsentation</vt:lpstr>
      <vt:lpstr>PowerPoint-Präsentation</vt:lpstr>
      <vt:lpstr>PowerPoint-Präsentation</vt:lpstr>
      <vt:lpstr>PowerPoint-Präsentation</vt:lpstr>
      <vt:lpstr>Fazit</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 von der DDR bis Heute</dc:title>
  <dc:creator>Robert Bull</dc:creator>
  <cp:lastModifiedBy>Robert Bull</cp:lastModifiedBy>
  <cp:revision>110</cp:revision>
  <dcterms:created xsi:type="dcterms:W3CDTF">2019-07-11T14:29:39Z</dcterms:created>
  <dcterms:modified xsi:type="dcterms:W3CDTF">2019-10-02T16:04:14Z</dcterms:modified>
</cp:coreProperties>
</file>